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59" r:id="rId4"/>
    <p:sldId id="313" r:id="rId6"/>
    <p:sldId id="299" r:id="rId7"/>
    <p:sldId id="301" r:id="rId8"/>
    <p:sldId id="302" r:id="rId9"/>
    <p:sldId id="298" r:id="rId10"/>
    <p:sldId id="304" r:id="rId11"/>
    <p:sldId id="305" r:id="rId12"/>
    <p:sldId id="303" r:id="rId13"/>
    <p:sldId id="296" r:id="rId14"/>
    <p:sldId id="312" r:id="rId15"/>
    <p:sldId id="311" r:id="rId16"/>
    <p:sldId id="300" r:id="rId17"/>
    <p:sldId id="273" r:id="rId18"/>
    <p:sldId id="314" r:id="rId19"/>
    <p:sldId id="293" r:id="rId20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F4F"/>
    <a:srgbClr val="1FA4AD"/>
    <a:srgbClr val="A6D7DC"/>
    <a:srgbClr val="BE0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156"/>
    <p:restoredTop sz="94660"/>
  </p:normalViewPr>
  <p:slideViewPr>
    <p:cSldViewPr snapToGrid="0" showGuides="1">
      <p:cViewPr varScale="1">
        <p:scale>
          <a:sx n="72" d="100"/>
          <a:sy n="72" d="100"/>
        </p:scale>
        <p:origin x="72" y="906"/>
      </p:cViewPr>
      <p:guideLst>
        <p:guide orient="horz" pos="2200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buFontTx/>
              <a:buNone/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buFontTx/>
              <a:buNone/>
              <a:defRPr sz="1200" noProof="1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26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45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buFontTx/>
              <a:buNone/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buFontTx/>
              <a:buNone/>
              <a:defRPr sz="1200" noProof="1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E58AF24-A882-45FC-A270-99E7E4F19525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12291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73845DF-5E79-4717-8BEC-C1B2BB79D498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945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18435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56CD507-96AF-4BC5-B5D2-B3ABB34062C1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945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18435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56CD507-96AF-4BC5-B5D2-B3ABB34062C1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1745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31746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30723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0A7E1E9-06F1-4843-83D7-3ED45E85F70F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945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18435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56CD507-96AF-4BC5-B5D2-B3ABB34062C1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3481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33795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0BF6143-D279-4AC7-8C41-A561E24E7D2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3.xml"/><Relationship Id="rId3" Type="http://schemas.openxmlformats.org/officeDocument/2006/relationships/image" Target="../media/image1.jpeg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9.xml"/><Relationship Id="rId3" Type="http://schemas.openxmlformats.org/officeDocument/2006/relationships/image" Target="../media/image1.jpe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flipV="1">
            <a:off x="8980488" y="5002213"/>
            <a:ext cx="3073400" cy="1865313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等腰三角形 7"/>
          <p:cNvSpPr/>
          <p:nvPr/>
        </p:nvSpPr>
        <p:spPr>
          <a:xfrm>
            <a:off x="4449763" y="5073650"/>
            <a:ext cx="1354138" cy="1784350"/>
          </a:xfrm>
          <a:custGeom>
            <a:avLst/>
            <a:gdLst>
              <a:gd name="connsiteX0" fmla="*/ 0 w 2070696"/>
              <a:gd name="connsiteY0" fmla="*/ 1785082 h 1785082"/>
              <a:gd name="connsiteX1" fmla="*/ 1035348 w 2070696"/>
              <a:gd name="connsiteY1" fmla="*/ 0 h 1785082"/>
              <a:gd name="connsiteX2" fmla="*/ 2070696 w 2070696"/>
              <a:gd name="connsiteY2" fmla="*/ 1785082 h 1785082"/>
              <a:gd name="connsiteX3" fmla="*/ 0 w 2070696"/>
              <a:gd name="connsiteY3" fmla="*/ 1785082 h 1785082"/>
              <a:gd name="connsiteX0-1" fmla="*/ 0 w 1478876"/>
              <a:gd name="connsiteY0-2" fmla="*/ 1785082 h 1785082"/>
              <a:gd name="connsiteX1-3" fmla="*/ 1035348 w 1478876"/>
              <a:gd name="connsiteY1-4" fmla="*/ 0 h 1785082"/>
              <a:gd name="connsiteX2-5" fmla="*/ 1478876 w 1478876"/>
              <a:gd name="connsiteY2-6" fmla="*/ 1785082 h 1785082"/>
              <a:gd name="connsiteX3-7" fmla="*/ 0 w 1478876"/>
              <a:gd name="connsiteY3-8" fmla="*/ 1785082 h 1785082"/>
              <a:gd name="connsiteX0-9" fmla="*/ 0 w 1699856"/>
              <a:gd name="connsiteY0-10" fmla="*/ 1785082 h 1785082"/>
              <a:gd name="connsiteX1-11" fmla="*/ 1035348 w 1699856"/>
              <a:gd name="connsiteY1-12" fmla="*/ 0 h 1785082"/>
              <a:gd name="connsiteX2-13" fmla="*/ 1699856 w 1699856"/>
              <a:gd name="connsiteY2-14" fmla="*/ 1785082 h 1785082"/>
              <a:gd name="connsiteX3-15" fmla="*/ 0 w 1699856"/>
              <a:gd name="connsiteY3-16" fmla="*/ 1785082 h 1785082"/>
              <a:gd name="connsiteX0-17" fmla="*/ 0 w 1250276"/>
              <a:gd name="connsiteY0-18" fmla="*/ 1785082 h 1785082"/>
              <a:gd name="connsiteX1-19" fmla="*/ 585768 w 1250276"/>
              <a:gd name="connsiteY1-20" fmla="*/ 0 h 1785082"/>
              <a:gd name="connsiteX2-21" fmla="*/ 1250276 w 1250276"/>
              <a:gd name="connsiteY2-22" fmla="*/ 1785082 h 1785082"/>
              <a:gd name="connsiteX3-23" fmla="*/ 0 w 1250276"/>
              <a:gd name="connsiteY3-24" fmla="*/ 1785082 h 1785082"/>
              <a:gd name="connsiteX0-25" fmla="*/ 0 w 1354416"/>
              <a:gd name="connsiteY0-26" fmla="*/ 1774922 h 1785082"/>
              <a:gd name="connsiteX1-27" fmla="*/ 689908 w 1354416"/>
              <a:gd name="connsiteY1-28" fmla="*/ 0 h 1785082"/>
              <a:gd name="connsiteX2-29" fmla="*/ 1354416 w 1354416"/>
              <a:gd name="connsiteY2-30" fmla="*/ 1785082 h 1785082"/>
              <a:gd name="connsiteX3-31" fmla="*/ 0 w 1354416"/>
              <a:gd name="connsiteY3-32" fmla="*/ 1774922 h 1785082"/>
              <a:gd name="connsiteX0-33" fmla="*/ 0 w 1354416"/>
              <a:gd name="connsiteY0-34" fmla="*/ 1785082 h 1785082"/>
              <a:gd name="connsiteX1-35" fmla="*/ 689908 w 1354416"/>
              <a:gd name="connsiteY1-36" fmla="*/ 0 h 1785082"/>
              <a:gd name="connsiteX2-37" fmla="*/ 1354416 w 1354416"/>
              <a:gd name="connsiteY2-38" fmla="*/ 1785082 h 1785082"/>
              <a:gd name="connsiteX3-39" fmla="*/ 0 w 1354416"/>
              <a:gd name="connsiteY3-40" fmla="*/ 1785082 h 1785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54416" h="1785082">
                <a:moveTo>
                  <a:pt x="0" y="1785082"/>
                </a:moveTo>
                <a:lnTo>
                  <a:pt x="689908" y="0"/>
                </a:lnTo>
                <a:lnTo>
                  <a:pt x="1354416" y="1785082"/>
                </a:lnTo>
                <a:lnTo>
                  <a:pt x="0" y="178508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平行四边形 9"/>
          <p:cNvSpPr/>
          <p:nvPr/>
        </p:nvSpPr>
        <p:spPr>
          <a:xfrm flipV="1">
            <a:off x="0" y="-9525"/>
            <a:ext cx="3140075" cy="200818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442710" y="1488440"/>
            <a:ext cx="5539740" cy="1687830"/>
          </a:xfrm>
        </p:spPr>
        <p:txBody>
          <a:bodyPr anchor="b">
            <a:normAutofit/>
          </a:bodyPr>
          <a:lstStyle>
            <a:lvl1pPr algn="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484110" y="3242310"/>
            <a:ext cx="4489450" cy="523240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28592E2-4F31-42FC-9EA5-15AA82326773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A423F2A-272B-4126-B1E6-39D0F329F9AA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32224" y="365125"/>
            <a:ext cx="821575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602585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9577D3-03C2-43C6-99F7-8614AD29EA9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9577D3-03C2-43C6-99F7-8614AD29EA9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flipV="1">
            <a:off x="8980488" y="5002213"/>
            <a:ext cx="3073400" cy="1865313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等腰三角形 7"/>
          <p:cNvSpPr/>
          <p:nvPr/>
        </p:nvSpPr>
        <p:spPr>
          <a:xfrm>
            <a:off x="4449763" y="5073650"/>
            <a:ext cx="1354138" cy="1784350"/>
          </a:xfrm>
          <a:custGeom>
            <a:avLst/>
            <a:gdLst>
              <a:gd name="connsiteX0" fmla="*/ 0 w 2070696"/>
              <a:gd name="connsiteY0" fmla="*/ 1785082 h 1785082"/>
              <a:gd name="connsiteX1" fmla="*/ 1035348 w 2070696"/>
              <a:gd name="connsiteY1" fmla="*/ 0 h 1785082"/>
              <a:gd name="connsiteX2" fmla="*/ 2070696 w 2070696"/>
              <a:gd name="connsiteY2" fmla="*/ 1785082 h 1785082"/>
              <a:gd name="connsiteX3" fmla="*/ 0 w 2070696"/>
              <a:gd name="connsiteY3" fmla="*/ 1785082 h 1785082"/>
              <a:gd name="connsiteX0-1" fmla="*/ 0 w 1478876"/>
              <a:gd name="connsiteY0-2" fmla="*/ 1785082 h 1785082"/>
              <a:gd name="connsiteX1-3" fmla="*/ 1035348 w 1478876"/>
              <a:gd name="connsiteY1-4" fmla="*/ 0 h 1785082"/>
              <a:gd name="connsiteX2-5" fmla="*/ 1478876 w 1478876"/>
              <a:gd name="connsiteY2-6" fmla="*/ 1785082 h 1785082"/>
              <a:gd name="connsiteX3-7" fmla="*/ 0 w 1478876"/>
              <a:gd name="connsiteY3-8" fmla="*/ 1785082 h 1785082"/>
              <a:gd name="connsiteX0-9" fmla="*/ 0 w 1699856"/>
              <a:gd name="connsiteY0-10" fmla="*/ 1785082 h 1785082"/>
              <a:gd name="connsiteX1-11" fmla="*/ 1035348 w 1699856"/>
              <a:gd name="connsiteY1-12" fmla="*/ 0 h 1785082"/>
              <a:gd name="connsiteX2-13" fmla="*/ 1699856 w 1699856"/>
              <a:gd name="connsiteY2-14" fmla="*/ 1785082 h 1785082"/>
              <a:gd name="connsiteX3-15" fmla="*/ 0 w 1699856"/>
              <a:gd name="connsiteY3-16" fmla="*/ 1785082 h 1785082"/>
              <a:gd name="connsiteX0-17" fmla="*/ 0 w 1250276"/>
              <a:gd name="connsiteY0-18" fmla="*/ 1785082 h 1785082"/>
              <a:gd name="connsiteX1-19" fmla="*/ 585768 w 1250276"/>
              <a:gd name="connsiteY1-20" fmla="*/ 0 h 1785082"/>
              <a:gd name="connsiteX2-21" fmla="*/ 1250276 w 1250276"/>
              <a:gd name="connsiteY2-22" fmla="*/ 1785082 h 1785082"/>
              <a:gd name="connsiteX3-23" fmla="*/ 0 w 1250276"/>
              <a:gd name="connsiteY3-24" fmla="*/ 1785082 h 1785082"/>
              <a:gd name="connsiteX0-25" fmla="*/ 0 w 1354416"/>
              <a:gd name="connsiteY0-26" fmla="*/ 1774922 h 1785082"/>
              <a:gd name="connsiteX1-27" fmla="*/ 689908 w 1354416"/>
              <a:gd name="connsiteY1-28" fmla="*/ 0 h 1785082"/>
              <a:gd name="connsiteX2-29" fmla="*/ 1354416 w 1354416"/>
              <a:gd name="connsiteY2-30" fmla="*/ 1785082 h 1785082"/>
              <a:gd name="connsiteX3-31" fmla="*/ 0 w 1354416"/>
              <a:gd name="connsiteY3-32" fmla="*/ 1774922 h 1785082"/>
              <a:gd name="connsiteX0-33" fmla="*/ 0 w 1354416"/>
              <a:gd name="connsiteY0-34" fmla="*/ 1785082 h 1785082"/>
              <a:gd name="connsiteX1-35" fmla="*/ 689908 w 1354416"/>
              <a:gd name="connsiteY1-36" fmla="*/ 0 h 1785082"/>
              <a:gd name="connsiteX2-37" fmla="*/ 1354416 w 1354416"/>
              <a:gd name="connsiteY2-38" fmla="*/ 1785082 h 1785082"/>
              <a:gd name="connsiteX3-39" fmla="*/ 0 w 1354416"/>
              <a:gd name="connsiteY3-40" fmla="*/ 1785082 h 1785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54416" h="1785082">
                <a:moveTo>
                  <a:pt x="0" y="1785082"/>
                </a:moveTo>
                <a:lnTo>
                  <a:pt x="689908" y="0"/>
                </a:lnTo>
                <a:lnTo>
                  <a:pt x="1354416" y="1785082"/>
                </a:lnTo>
                <a:lnTo>
                  <a:pt x="0" y="178508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平行四边形 9"/>
          <p:cNvSpPr/>
          <p:nvPr/>
        </p:nvSpPr>
        <p:spPr>
          <a:xfrm flipV="1">
            <a:off x="0" y="-9525"/>
            <a:ext cx="3140075" cy="200818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442710" y="1488440"/>
            <a:ext cx="5539740" cy="1687830"/>
          </a:xfrm>
        </p:spPr>
        <p:txBody>
          <a:bodyPr anchor="b">
            <a:normAutofit/>
          </a:bodyPr>
          <a:lstStyle>
            <a:lvl1pPr algn="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484110" y="3242310"/>
            <a:ext cx="4489450" cy="523240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28592E2-4F31-42FC-9EA5-15AA82326773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818ABF-163B-4416-A5B7-7E39941FCDE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4100" name="组合 14"/>
          <p:cNvGrpSpPr/>
          <p:nvPr userDrawn="1"/>
        </p:nvGrpSpPr>
        <p:grpSpPr>
          <a:xfrm>
            <a:off x="5888038" y="5175250"/>
            <a:ext cx="382587" cy="382588"/>
            <a:chOff x="8997" y="7946"/>
            <a:chExt cx="603" cy="603"/>
          </a:xfrm>
        </p:grpSpPr>
        <p:sp>
          <p:nvSpPr>
            <p:cNvPr id="10" name="Oval 50"/>
            <p:cNvSpPr/>
            <p:nvPr>
              <p:custDataLst>
                <p:tags r:id="rId3"/>
              </p:custDataLst>
            </p:nvPr>
          </p:nvSpPr>
          <p:spPr>
            <a:xfrm>
              <a:off x="8997" y="7946"/>
              <a:ext cx="603" cy="603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anchor="ctr">
              <a:normAutofit fontScale="80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" name="Freeform 6"/>
            <p:cNvSpPr/>
            <p:nvPr>
              <p:custDataLst>
                <p:tags r:id="rId4"/>
              </p:custDataLst>
            </p:nvPr>
          </p:nvSpPr>
          <p:spPr bwMode="auto">
            <a:xfrm>
              <a:off x="9160" y="8131"/>
              <a:ext cx="275" cy="233"/>
            </a:xfrm>
            <a:custGeom>
              <a:avLst/>
              <a:gdLst>
                <a:gd name="T0" fmla="*/ 0 w 243"/>
                <a:gd name="T1" fmla="*/ 137 h 205"/>
                <a:gd name="T2" fmla="*/ 59 w 243"/>
                <a:gd name="T3" fmla="*/ 205 h 205"/>
                <a:gd name="T4" fmla="*/ 241 w 243"/>
                <a:gd name="T5" fmla="*/ 12 h 205"/>
                <a:gd name="T6" fmla="*/ 243 w 243"/>
                <a:gd name="T7" fmla="*/ 0 h 205"/>
                <a:gd name="T8" fmla="*/ 66 w 243"/>
                <a:gd name="T9" fmla="*/ 137 h 205"/>
                <a:gd name="T10" fmla="*/ 0 w 243"/>
                <a:gd name="T11" fmla="*/ 80 h 205"/>
                <a:gd name="T12" fmla="*/ 0 w 243"/>
                <a:gd name="T13" fmla="*/ 13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05">
                  <a:moveTo>
                    <a:pt x="0" y="137"/>
                  </a:moveTo>
                  <a:lnTo>
                    <a:pt x="59" y="205"/>
                  </a:lnTo>
                  <a:lnTo>
                    <a:pt x="241" y="12"/>
                  </a:lnTo>
                  <a:lnTo>
                    <a:pt x="243" y="0"/>
                  </a:lnTo>
                  <a:lnTo>
                    <a:pt x="66" y="137"/>
                  </a:lnTo>
                  <a:lnTo>
                    <a:pt x="0" y="8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0000" tIns="46800" rIns="90000" bIns="46800" anchor="ctr"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4103" name="组合 18"/>
          <p:cNvGrpSpPr/>
          <p:nvPr userDrawn="1"/>
        </p:nvGrpSpPr>
        <p:grpSpPr>
          <a:xfrm>
            <a:off x="5888038" y="4059238"/>
            <a:ext cx="382587" cy="382587"/>
            <a:chOff x="8997" y="6189"/>
            <a:chExt cx="603" cy="603"/>
          </a:xfrm>
        </p:grpSpPr>
        <p:sp>
          <p:nvSpPr>
            <p:cNvPr id="13" name="Oval 47"/>
            <p:cNvSpPr/>
            <p:nvPr>
              <p:custDataLst>
                <p:tags r:id="rId5"/>
              </p:custDataLst>
            </p:nvPr>
          </p:nvSpPr>
          <p:spPr>
            <a:xfrm>
              <a:off x="8997" y="6189"/>
              <a:ext cx="603" cy="603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anchor="ctr">
              <a:normAutofit fontScale="80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" name="Freeform 6"/>
            <p:cNvSpPr/>
            <p:nvPr>
              <p:custDataLst>
                <p:tags r:id="rId6"/>
              </p:custDataLst>
            </p:nvPr>
          </p:nvSpPr>
          <p:spPr bwMode="auto">
            <a:xfrm>
              <a:off x="9160" y="6374"/>
              <a:ext cx="275" cy="233"/>
            </a:xfrm>
            <a:custGeom>
              <a:avLst/>
              <a:gdLst>
                <a:gd name="T0" fmla="*/ 0 w 243"/>
                <a:gd name="T1" fmla="*/ 137 h 205"/>
                <a:gd name="T2" fmla="*/ 59 w 243"/>
                <a:gd name="T3" fmla="*/ 205 h 205"/>
                <a:gd name="T4" fmla="*/ 241 w 243"/>
                <a:gd name="T5" fmla="*/ 12 h 205"/>
                <a:gd name="T6" fmla="*/ 243 w 243"/>
                <a:gd name="T7" fmla="*/ 0 h 205"/>
                <a:gd name="T8" fmla="*/ 66 w 243"/>
                <a:gd name="T9" fmla="*/ 137 h 205"/>
                <a:gd name="T10" fmla="*/ 0 w 243"/>
                <a:gd name="T11" fmla="*/ 80 h 205"/>
                <a:gd name="T12" fmla="*/ 0 w 243"/>
                <a:gd name="T13" fmla="*/ 13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05">
                  <a:moveTo>
                    <a:pt x="0" y="137"/>
                  </a:moveTo>
                  <a:lnTo>
                    <a:pt x="59" y="205"/>
                  </a:lnTo>
                  <a:lnTo>
                    <a:pt x="241" y="12"/>
                  </a:lnTo>
                  <a:lnTo>
                    <a:pt x="243" y="0"/>
                  </a:lnTo>
                  <a:lnTo>
                    <a:pt x="66" y="137"/>
                  </a:lnTo>
                  <a:lnTo>
                    <a:pt x="0" y="8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0000" tIns="46800" rIns="90000" bIns="46800" anchor="ctr"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4106" name="组合 22"/>
          <p:cNvGrpSpPr/>
          <p:nvPr userDrawn="1"/>
        </p:nvGrpSpPr>
        <p:grpSpPr>
          <a:xfrm>
            <a:off x="5888038" y="2943225"/>
            <a:ext cx="382587" cy="384175"/>
            <a:chOff x="8997" y="4432"/>
            <a:chExt cx="603" cy="603"/>
          </a:xfrm>
        </p:grpSpPr>
        <p:sp>
          <p:nvSpPr>
            <p:cNvPr id="16" name="Oval 44"/>
            <p:cNvSpPr/>
            <p:nvPr>
              <p:custDataLst>
                <p:tags r:id="rId7"/>
              </p:custDataLst>
            </p:nvPr>
          </p:nvSpPr>
          <p:spPr>
            <a:xfrm>
              <a:off x="8997" y="4432"/>
              <a:ext cx="603" cy="603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anchor="ctr">
              <a:normAutofit fontScale="80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7" name="Freeform 6"/>
            <p:cNvSpPr/>
            <p:nvPr>
              <p:custDataLst>
                <p:tags r:id="rId8"/>
              </p:custDataLst>
            </p:nvPr>
          </p:nvSpPr>
          <p:spPr bwMode="auto">
            <a:xfrm>
              <a:off x="9160" y="4616"/>
              <a:ext cx="275" cy="234"/>
            </a:xfrm>
            <a:custGeom>
              <a:avLst/>
              <a:gdLst>
                <a:gd name="T0" fmla="*/ 0 w 243"/>
                <a:gd name="T1" fmla="*/ 137 h 205"/>
                <a:gd name="T2" fmla="*/ 59 w 243"/>
                <a:gd name="T3" fmla="*/ 205 h 205"/>
                <a:gd name="T4" fmla="*/ 241 w 243"/>
                <a:gd name="T5" fmla="*/ 12 h 205"/>
                <a:gd name="T6" fmla="*/ 243 w 243"/>
                <a:gd name="T7" fmla="*/ 0 h 205"/>
                <a:gd name="T8" fmla="*/ 66 w 243"/>
                <a:gd name="T9" fmla="*/ 137 h 205"/>
                <a:gd name="T10" fmla="*/ 0 w 243"/>
                <a:gd name="T11" fmla="*/ 80 h 205"/>
                <a:gd name="T12" fmla="*/ 0 w 243"/>
                <a:gd name="T13" fmla="*/ 13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05">
                  <a:moveTo>
                    <a:pt x="0" y="137"/>
                  </a:moveTo>
                  <a:lnTo>
                    <a:pt x="59" y="205"/>
                  </a:lnTo>
                  <a:lnTo>
                    <a:pt x="241" y="12"/>
                  </a:lnTo>
                  <a:lnTo>
                    <a:pt x="243" y="0"/>
                  </a:lnTo>
                  <a:lnTo>
                    <a:pt x="66" y="137"/>
                  </a:lnTo>
                  <a:lnTo>
                    <a:pt x="0" y="8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0000" tIns="46800" rIns="90000" bIns="46800" anchor="ctr"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4109" name="组合 26"/>
          <p:cNvGrpSpPr/>
          <p:nvPr userDrawn="1"/>
        </p:nvGrpSpPr>
        <p:grpSpPr>
          <a:xfrm>
            <a:off x="5888038" y="1827213"/>
            <a:ext cx="382587" cy="382587"/>
            <a:chOff x="8997" y="2674"/>
            <a:chExt cx="603" cy="603"/>
          </a:xfrm>
        </p:grpSpPr>
        <p:sp>
          <p:nvSpPr>
            <p:cNvPr id="19" name="Oval 41"/>
            <p:cNvSpPr/>
            <p:nvPr>
              <p:custDataLst>
                <p:tags r:id="rId9"/>
              </p:custDataLst>
            </p:nvPr>
          </p:nvSpPr>
          <p:spPr>
            <a:xfrm>
              <a:off x="8997" y="2674"/>
              <a:ext cx="603" cy="603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anchor="ctr">
              <a:normAutofit fontScale="80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0" name="Freeform 6"/>
            <p:cNvSpPr/>
            <p:nvPr>
              <p:custDataLst>
                <p:tags r:id="rId10"/>
              </p:custDataLst>
            </p:nvPr>
          </p:nvSpPr>
          <p:spPr bwMode="auto">
            <a:xfrm>
              <a:off x="9160" y="2859"/>
              <a:ext cx="275" cy="233"/>
            </a:xfrm>
            <a:custGeom>
              <a:avLst/>
              <a:gdLst>
                <a:gd name="T0" fmla="*/ 0 w 243"/>
                <a:gd name="T1" fmla="*/ 137 h 205"/>
                <a:gd name="T2" fmla="*/ 59 w 243"/>
                <a:gd name="T3" fmla="*/ 205 h 205"/>
                <a:gd name="T4" fmla="*/ 241 w 243"/>
                <a:gd name="T5" fmla="*/ 12 h 205"/>
                <a:gd name="T6" fmla="*/ 243 w 243"/>
                <a:gd name="T7" fmla="*/ 0 h 205"/>
                <a:gd name="T8" fmla="*/ 66 w 243"/>
                <a:gd name="T9" fmla="*/ 137 h 205"/>
                <a:gd name="T10" fmla="*/ 0 w 243"/>
                <a:gd name="T11" fmla="*/ 80 h 205"/>
                <a:gd name="T12" fmla="*/ 0 w 243"/>
                <a:gd name="T13" fmla="*/ 13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05">
                  <a:moveTo>
                    <a:pt x="0" y="137"/>
                  </a:moveTo>
                  <a:lnTo>
                    <a:pt x="59" y="205"/>
                  </a:lnTo>
                  <a:lnTo>
                    <a:pt x="241" y="12"/>
                  </a:lnTo>
                  <a:lnTo>
                    <a:pt x="243" y="0"/>
                  </a:lnTo>
                  <a:lnTo>
                    <a:pt x="66" y="137"/>
                  </a:lnTo>
                  <a:lnTo>
                    <a:pt x="0" y="8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0000" tIns="46800" rIns="90000" bIns="46800" anchor="ctr"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32" name="图片占位符 31"/>
          <p:cNvSpPr>
            <a:spLocks noGrp="1"/>
          </p:cNvSpPr>
          <p:nvPr>
            <p:ph type="pic" sz="quarter" idx="13"/>
          </p:nvPr>
        </p:nvSpPr>
        <p:spPr>
          <a:xfrm>
            <a:off x="1060396" y="2210435"/>
            <a:ext cx="4325937" cy="33480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4"/>
          </p:nvPr>
        </p:nvSpPr>
        <p:spPr>
          <a:xfrm>
            <a:off x="6375400" y="1589088"/>
            <a:ext cx="4937125" cy="8445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35" name="文本占位符 33"/>
          <p:cNvSpPr>
            <a:spLocks noGrp="1"/>
          </p:cNvSpPr>
          <p:nvPr>
            <p:ph type="body" sz="quarter" idx="15"/>
          </p:nvPr>
        </p:nvSpPr>
        <p:spPr>
          <a:xfrm>
            <a:off x="6374763" y="2713037"/>
            <a:ext cx="4937125" cy="8445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36" name="文本占位符 33"/>
          <p:cNvSpPr>
            <a:spLocks noGrp="1"/>
          </p:cNvSpPr>
          <p:nvPr>
            <p:ph type="body" sz="quarter" idx="16"/>
          </p:nvPr>
        </p:nvSpPr>
        <p:spPr>
          <a:xfrm>
            <a:off x="6374763" y="3828732"/>
            <a:ext cx="4937125" cy="8445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37" name="文本占位符 33"/>
          <p:cNvSpPr>
            <a:spLocks noGrp="1"/>
          </p:cNvSpPr>
          <p:nvPr>
            <p:ph type="body" sz="quarter" idx="17"/>
          </p:nvPr>
        </p:nvSpPr>
        <p:spPr>
          <a:xfrm>
            <a:off x="6374764" y="4943792"/>
            <a:ext cx="4937125" cy="8445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1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48A9043-3CC9-42AA-8C7B-7C2915F482C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8194675" y="3686175"/>
            <a:ext cx="3067050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平行四边形 8"/>
          <p:cNvSpPr/>
          <p:nvPr/>
        </p:nvSpPr>
        <p:spPr>
          <a:xfrm flipV="1">
            <a:off x="0" y="0"/>
            <a:ext cx="3140075" cy="200818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49813"/>
            <a:ext cx="12192000" cy="20558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平行四边形 10"/>
          <p:cNvSpPr/>
          <p:nvPr/>
        </p:nvSpPr>
        <p:spPr>
          <a:xfrm flipV="1">
            <a:off x="8970963" y="4849813"/>
            <a:ext cx="3073400" cy="2054225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6095" y="1817226"/>
            <a:ext cx="5539522" cy="1858954"/>
          </a:xfrm>
        </p:spPr>
        <p:txBody>
          <a:bodyPr lIns="90000" tIns="46800" rIns="90000" bIns="46800" anchor="b">
            <a:normAutofit/>
          </a:bodyPr>
          <a:lstStyle>
            <a:lvl1pPr algn="r"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2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EFD692F-5EE8-4E19-8322-0349545C272B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AD4105-E57F-48F7-BBC5-D311A9FAFCBA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心辐射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 bwMode="auto">
          <a:xfrm>
            <a:off x="5311775" y="2919413"/>
            <a:ext cx="1536700" cy="15351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 bwMode="auto">
          <a:xfrm>
            <a:off x="6800850" y="4352925"/>
            <a:ext cx="1022350" cy="10223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椭圆 10"/>
          <p:cNvSpPr/>
          <p:nvPr>
            <p:custDataLst>
              <p:tags r:id="rId5"/>
            </p:custDataLst>
          </p:nvPr>
        </p:nvSpPr>
        <p:spPr bwMode="auto">
          <a:xfrm>
            <a:off x="6800850" y="2000250"/>
            <a:ext cx="1022350" cy="102076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椭圆 11"/>
          <p:cNvSpPr/>
          <p:nvPr>
            <p:custDataLst>
              <p:tags r:id="rId6"/>
            </p:custDataLst>
          </p:nvPr>
        </p:nvSpPr>
        <p:spPr bwMode="auto">
          <a:xfrm>
            <a:off x="4375150" y="2000250"/>
            <a:ext cx="1020763" cy="102076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椭圆 12"/>
          <p:cNvSpPr/>
          <p:nvPr>
            <p:custDataLst>
              <p:tags r:id="rId7"/>
            </p:custDataLst>
          </p:nvPr>
        </p:nvSpPr>
        <p:spPr bwMode="auto">
          <a:xfrm>
            <a:off x="4375150" y="4352925"/>
            <a:ext cx="1020763" cy="10223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3" name="文本占位符 62"/>
          <p:cNvSpPr>
            <a:spLocks noGrp="1"/>
          </p:cNvSpPr>
          <p:nvPr>
            <p:ph type="body" sz="quarter" idx="13"/>
          </p:nvPr>
        </p:nvSpPr>
        <p:spPr>
          <a:xfrm>
            <a:off x="1170623" y="1803400"/>
            <a:ext cx="2690812" cy="514032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5" name="文本占位符 64"/>
          <p:cNvSpPr>
            <a:spLocks noGrp="1"/>
          </p:cNvSpPr>
          <p:nvPr>
            <p:ph type="body" sz="quarter" idx="14"/>
          </p:nvPr>
        </p:nvSpPr>
        <p:spPr>
          <a:xfrm>
            <a:off x="1170623" y="2337909"/>
            <a:ext cx="2690812" cy="769938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6" name="文本占位符 62"/>
          <p:cNvSpPr>
            <a:spLocks noGrp="1"/>
          </p:cNvSpPr>
          <p:nvPr>
            <p:ph type="body" sz="quarter" idx="15"/>
          </p:nvPr>
        </p:nvSpPr>
        <p:spPr>
          <a:xfrm>
            <a:off x="1170623" y="4079875"/>
            <a:ext cx="2690812" cy="514032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7" name="文本占位符 64"/>
          <p:cNvSpPr>
            <a:spLocks noGrp="1"/>
          </p:cNvSpPr>
          <p:nvPr>
            <p:ph type="body" sz="quarter" idx="16"/>
          </p:nvPr>
        </p:nvSpPr>
        <p:spPr>
          <a:xfrm>
            <a:off x="1170623" y="4598631"/>
            <a:ext cx="2690812" cy="769938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8" name="文本占位符 62"/>
          <p:cNvSpPr>
            <a:spLocks noGrp="1"/>
          </p:cNvSpPr>
          <p:nvPr>
            <p:ph type="body" sz="quarter" idx="17"/>
          </p:nvPr>
        </p:nvSpPr>
        <p:spPr>
          <a:xfrm>
            <a:off x="8300085" y="1803400"/>
            <a:ext cx="2690812" cy="514032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9" name="文本占位符 64"/>
          <p:cNvSpPr>
            <a:spLocks noGrp="1"/>
          </p:cNvSpPr>
          <p:nvPr>
            <p:ph type="body" sz="quarter" idx="18"/>
          </p:nvPr>
        </p:nvSpPr>
        <p:spPr>
          <a:xfrm>
            <a:off x="8300085" y="2325100"/>
            <a:ext cx="2690812" cy="769938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70" name="文本占位符 62"/>
          <p:cNvSpPr>
            <a:spLocks noGrp="1"/>
          </p:cNvSpPr>
          <p:nvPr>
            <p:ph type="body" sz="quarter" idx="19"/>
          </p:nvPr>
        </p:nvSpPr>
        <p:spPr>
          <a:xfrm>
            <a:off x="8300085" y="4079875"/>
            <a:ext cx="2690812" cy="514032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71" name="文本占位符 64"/>
          <p:cNvSpPr>
            <a:spLocks noGrp="1"/>
          </p:cNvSpPr>
          <p:nvPr>
            <p:ph type="body" sz="quarter" idx="20"/>
          </p:nvPr>
        </p:nvSpPr>
        <p:spPr>
          <a:xfrm>
            <a:off x="8300085" y="4614384"/>
            <a:ext cx="2690812" cy="769938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16310D-A14C-483A-9528-632480CF93F4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横排四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图片 1" descr="image1 (6)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b="57613"/>
          <a:stretch>
            <a:fillRect/>
          </a:stretch>
        </p:blipFill>
        <p:spPr>
          <a:xfrm>
            <a:off x="-6350" y="7938"/>
            <a:ext cx="12193588" cy="3411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-12700" y="-9525"/>
            <a:ext cx="12204700" cy="3429000"/>
          </a:xfrm>
          <a:prstGeom prst="rect">
            <a:avLst/>
          </a:prstGeom>
          <a:solidFill>
            <a:schemeClr val="tx1">
              <a:lumMod val="75000"/>
              <a:lumOff val="2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8" name="内容占位符 27"/>
          <p:cNvSpPr>
            <a:spLocks noGrp="1"/>
          </p:cNvSpPr>
          <p:nvPr>
            <p:ph sz="quarter" idx="13"/>
          </p:nvPr>
        </p:nvSpPr>
        <p:spPr>
          <a:xfrm>
            <a:off x="1069706" y="2831300"/>
            <a:ext cx="2438400" cy="32670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29" name="内容占位符 27"/>
          <p:cNvSpPr>
            <a:spLocks noGrp="1"/>
          </p:cNvSpPr>
          <p:nvPr>
            <p:ph sz="quarter" idx="14"/>
          </p:nvPr>
        </p:nvSpPr>
        <p:spPr>
          <a:xfrm>
            <a:off x="3617204" y="2831301"/>
            <a:ext cx="2438400" cy="32670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0" name="内容占位符 27"/>
          <p:cNvSpPr>
            <a:spLocks noGrp="1"/>
          </p:cNvSpPr>
          <p:nvPr>
            <p:ph sz="quarter" idx="15"/>
          </p:nvPr>
        </p:nvSpPr>
        <p:spPr>
          <a:xfrm>
            <a:off x="6164702" y="2831300"/>
            <a:ext cx="2438400" cy="32670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1" name="内容占位符 27"/>
          <p:cNvSpPr>
            <a:spLocks noGrp="1"/>
          </p:cNvSpPr>
          <p:nvPr>
            <p:ph sz="quarter" idx="16"/>
          </p:nvPr>
        </p:nvSpPr>
        <p:spPr>
          <a:xfrm>
            <a:off x="8712200" y="2831300"/>
            <a:ext cx="2438400" cy="32670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3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3544753" y="987425"/>
            <a:ext cx="5102494" cy="1001713"/>
          </a:xfrm>
        </p:spPr>
        <p:txBody>
          <a:bodyPr/>
          <a:lstStyle>
            <a:lvl1pPr marL="0" indent="0" algn="ctr">
              <a:buNone/>
              <a:defRPr sz="4700" b="1">
                <a:solidFill>
                  <a:schemeClr val="bg1"/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94B486-B277-4E1B-9AFC-C64BE09844E8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818ABF-163B-4416-A5B7-7E39941FCDE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3959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3959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9A351DD-989C-45EE-97BC-F3ABF8AC9AC2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9577D3-03C2-43C6-99F7-8614AD29EA9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A423F2A-272B-4126-B1E6-39D0F329F9AA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32224" y="365125"/>
            <a:ext cx="821575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602585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9577D3-03C2-43C6-99F7-8614AD29EA9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9577D3-03C2-43C6-99F7-8614AD29EA9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4100" name="组合 14"/>
          <p:cNvGrpSpPr/>
          <p:nvPr userDrawn="1"/>
        </p:nvGrpSpPr>
        <p:grpSpPr>
          <a:xfrm>
            <a:off x="5888038" y="5175250"/>
            <a:ext cx="382587" cy="382588"/>
            <a:chOff x="8997" y="7946"/>
            <a:chExt cx="603" cy="603"/>
          </a:xfrm>
        </p:grpSpPr>
        <p:sp>
          <p:nvSpPr>
            <p:cNvPr id="10" name="Oval 50"/>
            <p:cNvSpPr/>
            <p:nvPr>
              <p:custDataLst>
                <p:tags r:id="rId3"/>
              </p:custDataLst>
            </p:nvPr>
          </p:nvSpPr>
          <p:spPr>
            <a:xfrm>
              <a:off x="8997" y="7946"/>
              <a:ext cx="603" cy="603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anchor="ctr">
              <a:normAutofit fontScale="80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" name="Freeform 6"/>
            <p:cNvSpPr/>
            <p:nvPr>
              <p:custDataLst>
                <p:tags r:id="rId4"/>
              </p:custDataLst>
            </p:nvPr>
          </p:nvSpPr>
          <p:spPr bwMode="auto">
            <a:xfrm>
              <a:off x="9160" y="8131"/>
              <a:ext cx="275" cy="233"/>
            </a:xfrm>
            <a:custGeom>
              <a:avLst/>
              <a:gdLst>
                <a:gd name="T0" fmla="*/ 0 w 243"/>
                <a:gd name="T1" fmla="*/ 137 h 205"/>
                <a:gd name="T2" fmla="*/ 59 w 243"/>
                <a:gd name="T3" fmla="*/ 205 h 205"/>
                <a:gd name="T4" fmla="*/ 241 w 243"/>
                <a:gd name="T5" fmla="*/ 12 h 205"/>
                <a:gd name="T6" fmla="*/ 243 w 243"/>
                <a:gd name="T7" fmla="*/ 0 h 205"/>
                <a:gd name="T8" fmla="*/ 66 w 243"/>
                <a:gd name="T9" fmla="*/ 137 h 205"/>
                <a:gd name="T10" fmla="*/ 0 w 243"/>
                <a:gd name="T11" fmla="*/ 80 h 205"/>
                <a:gd name="T12" fmla="*/ 0 w 243"/>
                <a:gd name="T13" fmla="*/ 13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05">
                  <a:moveTo>
                    <a:pt x="0" y="137"/>
                  </a:moveTo>
                  <a:lnTo>
                    <a:pt x="59" y="205"/>
                  </a:lnTo>
                  <a:lnTo>
                    <a:pt x="241" y="12"/>
                  </a:lnTo>
                  <a:lnTo>
                    <a:pt x="243" y="0"/>
                  </a:lnTo>
                  <a:lnTo>
                    <a:pt x="66" y="137"/>
                  </a:lnTo>
                  <a:lnTo>
                    <a:pt x="0" y="8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0000" tIns="46800" rIns="90000" bIns="46800" anchor="ctr"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4103" name="组合 18"/>
          <p:cNvGrpSpPr/>
          <p:nvPr userDrawn="1"/>
        </p:nvGrpSpPr>
        <p:grpSpPr>
          <a:xfrm>
            <a:off x="5888038" y="4059238"/>
            <a:ext cx="382587" cy="382587"/>
            <a:chOff x="8997" y="6189"/>
            <a:chExt cx="603" cy="603"/>
          </a:xfrm>
        </p:grpSpPr>
        <p:sp>
          <p:nvSpPr>
            <p:cNvPr id="13" name="Oval 47"/>
            <p:cNvSpPr/>
            <p:nvPr>
              <p:custDataLst>
                <p:tags r:id="rId5"/>
              </p:custDataLst>
            </p:nvPr>
          </p:nvSpPr>
          <p:spPr>
            <a:xfrm>
              <a:off x="8997" y="6189"/>
              <a:ext cx="603" cy="603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anchor="ctr">
              <a:normAutofit fontScale="80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" name="Freeform 6"/>
            <p:cNvSpPr/>
            <p:nvPr>
              <p:custDataLst>
                <p:tags r:id="rId6"/>
              </p:custDataLst>
            </p:nvPr>
          </p:nvSpPr>
          <p:spPr bwMode="auto">
            <a:xfrm>
              <a:off x="9160" y="6374"/>
              <a:ext cx="275" cy="233"/>
            </a:xfrm>
            <a:custGeom>
              <a:avLst/>
              <a:gdLst>
                <a:gd name="T0" fmla="*/ 0 w 243"/>
                <a:gd name="T1" fmla="*/ 137 h 205"/>
                <a:gd name="T2" fmla="*/ 59 w 243"/>
                <a:gd name="T3" fmla="*/ 205 h 205"/>
                <a:gd name="T4" fmla="*/ 241 w 243"/>
                <a:gd name="T5" fmla="*/ 12 h 205"/>
                <a:gd name="T6" fmla="*/ 243 w 243"/>
                <a:gd name="T7" fmla="*/ 0 h 205"/>
                <a:gd name="T8" fmla="*/ 66 w 243"/>
                <a:gd name="T9" fmla="*/ 137 h 205"/>
                <a:gd name="T10" fmla="*/ 0 w 243"/>
                <a:gd name="T11" fmla="*/ 80 h 205"/>
                <a:gd name="T12" fmla="*/ 0 w 243"/>
                <a:gd name="T13" fmla="*/ 13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05">
                  <a:moveTo>
                    <a:pt x="0" y="137"/>
                  </a:moveTo>
                  <a:lnTo>
                    <a:pt x="59" y="205"/>
                  </a:lnTo>
                  <a:lnTo>
                    <a:pt x="241" y="12"/>
                  </a:lnTo>
                  <a:lnTo>
                    <a:pt x="243" y="0"/>
                  </a:lnTo>
                  <a:lnTo>
                    <a:pt x="66" y="137"/>
                  </a:lnTo>
                  <a:lnTo>
                    <a:pt x="0" y="8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0000" tIns="46800" rIns="90000" bIns="46800" anchor="ctr"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4106" name="组合 22"/>
          <p:cNvGrpSpPr/>
          <p:nvPr userDrawn="1"/>
        </p:nvGrpSpPr>
        <p:grpSpPr>
          <a:xfrm>
            <a:off x="5888038" y="2943225"/>
            <a:ext cx="382587" cy="384175"/>
            <a:chOff x="8997" y="4432"/>
            <a:chExt cx="603" cy="603"/>
          </a:xfrm>
        </p:grpSpPr>
        <p:sp>
          <p:nvSpPr>
            <p:cNvPr id="16" name="Oval 44"/>
            <p:cNvSpPr/>
            <p:nvPr>
              <p:custDataLst>
                <p:tags r:id="rId7"/>
              </p:custDataLst>
            </p:nvPr>
          </p:nvSpPr>
          <p:spPr>
            <a:xfrm>
              <a:off x="8997" y="4432"/>
              <a:ext cx="603" cy="603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anchor="ctr">
              <a:normAutofit fontScale="80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7" name="Freeform 6"/>
            <p:cNvSpPr/>
            <p:nvPr>
              <p:custDataLst>
                <p:tags r:id="rId8"/>
              </p:custDataLst>
            </p:nvPr>
          </p:nvSpPr>
          <p:spPr bwMode="auto">
            <a:xfrm>
              <a:off x="9160" y="4616"/>
              <a:ext cx="275" cy="234"/>
            </a:xfrm>
            <a:custGeom>
              <a:avLst/>
              <a:gdLst>
                <a:gd name="T0" fmla="*/ 0 w 243"/>
                <a:gd name="T1" fmla="*/ 137 h 205"/>
                <a:gd name="T2" fmla="*/ 59 w 243"/>
                <a:gd name="T3" fmla="*/ 205 h 205"/>
                <a:gd name="T4" fmla="*/ 241 w 243"/>
                <a:gd name="T5" fmla="*/ 12 h 205"/>
                <a:gd name="T6" fmla="*/ 243 w 243"/>
                <a:gd name="T7" fmla="*/ 0 h 205"/>
                <a:gd name="T8" fmla="*/ 66 w 243"/>
                <a:gd name="T9" fmla="*/ 137 h 205"/>
                <a:gd name="T10" fmla="*/ 0 w 243"/>
                <a:gd name="T11" fmla="*/ 80 h 205"/>
                <a:gd name="T12" fmla="*/ 0 w 243"/>
                <a:gd name="T13" fmla="*/ 13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05">
                  <a:moveTo>
                    <a:pt x="0" y="137"/>
                  </a:moveTo>
                  <a:lnTo>
                    <a:pt x="59" y="205"/>
                  </a:lnTo>
                  <a:lnTo>
                    <a:pt x="241" y="12"/>
                  </a:lnTo>
                  <a:lnTo>
                    <a:pt x="243" y="0"/>
                  </a:lnTo>
                  <a:lnTo>
                    <a:pt x="66" y="137"/>
                  </a:lnTo>
                  <a:lnTo>
                    <a:pt x="0" y="8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0000" tIns="46800" rIns="90000" bIns="46800" anchor="ctr"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4109" name="组合 26"/>
          <p:cNvGrpSpPr/>
          <p:nvPr userDrawn="1"/>
        </p:nvGrpSpPr>
        <p:grpSpPr>
          <a:xfrm>
            <a:off x="5888038" y="1827213"/>
            <a:ext cx="382587" cy="382587"/>
            <a:chOff x="8997" y="2674"/>
            <a:chExt cx="603" cy="603"/>
          </a:xfrm>
        </p:grpSpPr>
        <p:sp>
          <p:nvSpPr>
            <p:cNvPr id="19" name="Oval 41"/>
            <p:cNvSpPr/>
            <p:nvPr>
              <p:custDataLst>
                <p:tags r:id="rId9"/>
              </p:custDataLst>
            </p:nvPr>
          </p:nvSpPr>
          <p:spPr>
            <a:xfrm>
              <a:off x="8997" y="2674"/>
              <a:ext cx="603" cy="603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anchor="ctr">
              <a:normAutofit fontScale="80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0" name="Freeform 6"/>
            <p:cNvSpPr/>
            <p:nvPr>
              <p:custDataLst>
                <p:tags r:id="rId10"/>
              </p:custDataLst>
            </p:nvPr>
          </p:nvSpPr>
          <p:spPr bwMode="auto">
            <a:xfrm>
              <a:off x="9160" y="2859"/>
              <a:ext cx="275" cy="233"/>
            </a:xfrm>
            <a:custGeom>
              <a:avLst/>
              <a:gdLst>
                <a:gd name="T0" fmla="*/ 0 w 243"/>
                <a:gd name="T1" fmla="*/ 137 h 205"/>
                <a:gd name="T2" fmla="*/ 59 w 243"/>
                <a:gd name="T3" fmla="*/ 205 h 205"/>
                <a:gd name="T4" fmla="*/ 241 w 243"/>
                <a:gd name="T5" fmla="*/ 12 h 205"/>
                <a:gd name="T6" fmla="*/ 243 w 243"/>
                <a:gd name="T7" fmla="*/ 0 h 205"/>
                <a:gd name="T8" fmla="*/ 66 w 243"/>
                <a:gd name="T9" fmla="*/ 137 h 205"/>
                <a:gd name="T10" fmla="*/ 0 w 243"/>
                <a:gd name="T11" fmla="*/ 80 h 205"/>
                <a:gd name="T12" fmla="*/ 0 w 243"/>
                <a:gd name="T13" fmla="*/ 13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05">
                  <a:moveTo>
                    <a:pt x="0" y="137"/>
                  </a:moveTo>
                  <a:lnTo>
                    <a:pt x="59" y="205"/>
                  </a:lnTo>
                  <a:lnTo>
                    <a:pt x="241" y="12"/>
                  </a:lnTo>
                  <a:lnTo>
                    <a:pt x="243" y="0"/>
                  </a:lnTo>
                  <a:lnTo>
                    <a:pt x="66" y="137"/>
                  </a:lnTo>
                  <a:lnTo>
                    <a:pt x="0" y="8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0000" tIns="46800" rIns="90000" bIns="46800" anchor="ctr"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32" name="图片占位符 31"/>
          <p:cNvSpPr>
            <a:spLocks noGrp="1"/>
          </p:cNvSpPr>
          <p:nvPr>
            <p:ph type="pic" sz="quarter" idx="13"/>
          </p:nvPr>
        </p:nvSpPr>
        <p:spPr>
          <a:xfrm>
            <a:off x="1060396" y="2210435"/>
            <a:ext cx="4325937" cy="33480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4"/>
          </p:nvPr>
        </p:nvSpPr>
        <p:spPr>
          <a:xfrm>
            <a:off x="6375400" y="1589088"/>
            <a:ext cx="4937125" cy="8445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35" name="文本占位符 33"/>
          <p:cNvSpPr>
            <a:spLocks noGrp="1"/>
          </p:cNvSpPr>
          <p:nvPr>
            <p:ph type="body" sz="quarter" idx="15"/>
          </p:nvPr>
        </p:nvSpPr>
        <p:spPr>
          <a:xfrm>
            <a:off x="6374763" y="2713037"/>
            <a:ext cx="4937125" cy="8445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36" name="文本占位符 33"/>
          <p:cNvSpPr>
            <a:spLocks noGrp="1"/>
          </p:cNvSpPr>
          <p:nvPr>
            <p:ph type="body" sz="quarter" idx="16"/>
          </p:nvPr>
        </p:nvSpPr>
        <p:spPr>
          <a:xfrm>
            <a:off x="6374763" y="3828732"/>
            <a:ext cx="4937125" cy="8445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37" name="文本占位符 33"/>
          <p:cNvSpPr>
            <a:spLocks noGrp="1"/>
          </p:cNvSpPr>
          <p:nvPr>
            <p:ph type="body" sz="quarter" idx="17"/>
          </p:nvPr>
        </p:nvSpPr>
        <p:spPr>
          <a:xfrm>
            <a:off x="6374764" y="4943792"/>
            <a:ext cx="4937125" cy="8445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1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48A9043-3CC9-42AA-8C7B-7C2915F482C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8194675" y="3686175"/>
            <a:ext cx="3067050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平行四边形 8"/>
          <p:cNvSpPr/>
          <p:nvPr/>
        </p:nvSpPr>
        <p:spPr>
          <a:xfrm flipV="1">
            <a:off x="0" y="0"/>
            <a:ext cx="3140075" cy="200818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49813"/>
            <a:ext cx="12192000" cy="20558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平行四边形 10"/>
          <p:cNvSpPr/>
          <p:nvPr/>
        </p:nvSpPr>
        <p:spPr>
          <a:xfrm flipV="1">
            <a:off x="8970963" y="4849813"/>
            <a:ext cx="3073400" cy="2054225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6095" y="1817226"/>
            <a:ext cx="5539522" cy="1858954"/>
          </a:xfrm>
        </p:spPr>
        <p:txBody>
          <a:bodyPr lIns="90000" tIns="46800" rIns="90000" bIns="46800" anchor="b">
            <a:normAutofit/>
          </a:bodyPr>
          <a:lstStyle>
            <a:lvl1pPr algn="r"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2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EFD692F-5EE8-4E19-8322-0349545C272B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AD4105-E57F-48F7-BBC5-D311A9FAFCBA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心辐射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 bwMode="auto">
          <a:xfrm>
            <a:off x="5311775" y="2919413"/>
            <a:ext cx="1536700" cy="15351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 bwMode="auto">
          <a:xfrm>
            <a:off x="6800850" y="4352925"/>
            <a:ext cx="1022350" cy="10223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椭圆 10"/>
          <p:cNvSpPr/>
          <p:nvPr>
            <p:custDataLst>
              <p:tags r:id="rId5"/>
            </p:custDataLst>
          </p:nvPr>
        </p:nvSpPr>
        <p:spPr bwMode="auto">
          <a:xfrm>
            <a:off x="6800850" y="2000250"/>
            <a:ext cx="1022350" cy="102076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椭圆 11"/>
          <p:cNvSpPr/>
          <p:nvPr>
            <p:custDataLst>
              <p:tags r:id="rId6"/>
            </p:custDataLst>
          </p:nvPr>
        </p:nvSpPr>
        <p:spPr bwMode="auto">
          <a:xfrm>
            <a:off x="4375150" y="2000250"/>
            <a:ext cx="1020763" cy="102076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椭圆 12"/>
          <p:cNvSpPr/>
          <p:nvPr>
            <p:custDataLst>
              <p:tags r:id="rId7"/>
            </p:custDataLst>
          </p:nvPr>
        </p:nvSpPr>
        <p:spPr bwMode="auto">
          <a:xfrm>
            <a:off x="4375150" y="4352925"/>
            <a:ext cx="1020763" cy="10223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3" name="文本占位符 62"/>
          <p:cNvSpPr>
            <a:spLocks noGrp="1"/>
          </p:cNvSpPr>
          <p:nvPr>
            <p:ph type="body" sz="quarter" idx="13"/>
          </p:nvPr>
        </p:nvSpPr>
        <p:spPr>
          <a:xfrm>
            <a:off x="1170623" y="1803400"/>
            <a:ext cx="2690812" cy="514032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5" name="文本占位符 64"/>
          <p:cNvSpPr>
            <a:spLocks noGrp="1"/>
          </p:cNvSpPr>
          <p:nvPr>
            <p:ph type="body" sz="quarter" idx="14"/>
          </p:nvPr>
        </p:nvSpPr>
        <p:spPr>
          <a:xfrm>
            <a:off x="1170623" y="2337909"/>
            <a:ext cx="2690812" cy="769938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6" name="文本占位符 62"/>
          <p:cNvSpPr>
            <a:spLocks noGrp="1"/>
          </p:cNvSpPr>
          <p:nvPr>
            <p:ph type="body" sz="quarter" idx="15"/>
          </p:nvPr>
        </p:nvSpPr>
        <p:spPr>
          <a:xfrm>
            <a:off x="1170623" y="4079875"/>
            <a:ext cx="2690812" cy="514032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7" name="文本占位符 64"/>
          <p:cNvSpPr>
            <a:spLocks noGrp="1"/>
          </p:cNvSpPr>
          <p:nvPr>
            <p:ph type="body" sz="quarter" idx="16"/>
          </p:nvPr>
        </p:nvSpPr>
        <p:spPr>
          <a:xfrm>
            <a:off x="1170623" y="4598631"/>
            <a:ext cx="2690812" cy="769938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8" name="文本占位符 62"/>
          <p:cNvSpPr>
            <a:spLocks noGrp="1"/>
          </p:cNvSpPr>
          <p:nvPr>
            <p:ph type="body" sz="quarter" idx="17"/>
          </p:nvPr>
        </p:nvSpPr>
        <p:spPr>
          <a:xfrm>
            <a:off x="8300085" y="1803400"/>
            <a:ext cx="2690812" cy="514032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9" name="文本占位符 64"/>
          <p:cNvSpPr>
            <a:spLocks noGrp="1"/>
          </p:cNvSpPr>
          <p:nvPr>
            <p:ph type="body" sz="quarter" idx="18"/>
          </p:nvPr>
        </p:nvSpPr>
        <p:spPr>
          <a:xfrm>
            <a:off x="8300085" y="2325100"/>
            <a:ext cx="2690812" cy="769938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70" name="文本占位符 62"/>
          <p:cNvSpPr>
            <a:spLocks noGrp="1"/>
          </p:cNvSpPr>
          <p:nvPr>
            <p:ph type="body" sz="quarter" idx="19"/>
          </p:nvPr>
        </p:nvSpPr>
        <p:spPr>
          <a:xfrm>
            <a:off x="8300085" y="4079875"/>
            <a:ext cx="2690812" cy="514032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71" name="文本占位符 64"/>
          <p:cNvSpPr>
            <a:spLocks noGrp="1"/>
          </p:cNvSpPr>
          <p:nvPr>
            <p:ph type="body" sz="quarter" idx="20"/>
          </p:nvPr>
        </p:nvSpPr>
        <p:spPr>
          <a:xfrm>
            <a:off x="8300085" y="4614384"/>
            <a:ext cx="2690812" cy="769938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16310D-A14C-483A-9528-632480CF93F4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横排四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图片 1" descr="image1 (6)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b="57613"/>
          <a:stretch>
            <a:fillRect/>
          </a:stretch>
        </p:blipFill>
        <p:spPr>
          <a:xfrm>
            <a:off x="-6350" y="7938"/>
            <a:ext cx="12193588" cy="3411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-12700" y="-9525"/>
            <a:ext cx="12204700" cy="3429000"/>
          </a:xfrm>
          <a:prstGeom prst="rect">
            <a:avLst/>
          </a:prstGeom>
          <a:solidFill>
            <a:schemeClr val="tx1">
              <a:lumMod val="75000"/>
              <a:lumOff val="2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8" name="内容占位符 27"/>
          <p:cNvSpPr>
            <a:spLocks noGrp="1"/>
          </p:cNvSpPr>
          <p:nvPr>
            <p:ph sz="quarter" idx="13"/>
          </p:nvPr>
        </p:nvSpPr>
        <p:spPr>
          <a:xfrm>
            <a:off x="1069706" y="2831300"/>
            <a:ext cx="2438400" cy="32670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29" name="内容占位符 27"/>
          <p:cNvSpPr>
            <a:spLocks noGrp="1"/>
          </p:cNvSpPr>
          <p:nvPr>
            <p:ph sz="quarter" idx="14"/>
          </p:nvPr>
        </p:nvSpPr>
        <p:spPr>
          <a:xfrm>
            <a:off x="3617204" y="2831301"/>
            <a:ext cx="2438400" cy="32670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0" name="内容占位符 27"/>
          <p:cNvSpPr>
            <a:spLocks noGrp="1"/>
          </p:cNvSpPr>
          <p:nvPr>
            <p:ph sz="quarter" idx="15"/>
          </p:nvPr>
        </p:nvSpPr>
        <p:spPr>
          <a:xfrm>
            <a:off x="6164702" y="2831300"/>
            <a:ext cx="2438400" cy="32670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1" name="内容占位符 27"/>
          <p:cNvSpPr>
            <a:spLocks noGrp="1"/>
          </p:cNvSpPr>
          <p:nvPr>
            <p:ph sz="quarter" idx="16"/>
          </p:nvPr>
        </p:nvSpPr>
        <p:spPr>
          <a:xfrm>
            <a:off x="8712200" y="2831300"/>
            <a:ext cx="2438400" cy="32670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3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3544753" y="987425"/>
            <a:ext cx="5102494" cy="1001713"/>
          </a:xfrm>
        </p:spPr>
        <p:txBody>
          <a:bodyPr/>
          <a:lstStyle>
            <a:lvl1pPr marL="0" indent="0" algn="ctr">
              <a:buNone/>
              <a:defRPr sz="4700" b="1">
                <a:solidFill>
                  <a:schemeClr val="bg1"/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94B486-B277-4E1B-9AFC-C64BE09844E8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3959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3959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9A351DD-989C-45EE-97BC-F3ABF8AC9AC2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9577D3-03C2-43C6-99F7-8614AD29EA9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5" Type="http://schemas.openxmlformats.org/officeDocument/2006/relationships/tags" Target="../tags/tag48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fontAlgn="auto">
              <a:lnSpc>
                <a:spcPct val="120000"/>
              </a:lnSpc>
              <a:buFontTx/>
              <a:buNone/>
              <a:defRPr sz="1200" noProof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fontAlgn="auto">
              <a:lnSpc>
                <a:spcPct val="120000"/>
              </a:lnSpc>
              <a:buFontTx/>
              <a:buNone/>
              <a:defRPr sz="1200" noProof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fontAlgn="auto">
              <a:lnSpc>
                <a:spcPct val="120000"/>
              </a:lnSpc>
              <a:buFontTx/>
              <a:buNone/>
              <a:defRPr sz="1200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9577D3-03C2-43C6-99F7-8614AD29EA9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KSO_TEMPLATE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lnSpc>
          <a:spcPct val="12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fontAlgn="auto">
              <a:lnSpc>
                <a:spcPct val="120000"/>
              </a:lnSpc>
              <a:buFontTx/>
              <a:buNone/>
              <a:defRPr sz="1200" noProof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fontAlgn="auto">
              <a:lnSpc>
                <a:spcPct val="120000"/>
              </a:lnSpc>
              <a:buFontTx/>
              <a:buNone/>
              <a:defRPr sz="1200" noProof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fontAlgn="auto">
              <a:lnSpc>
                <a:spcPct val="120000"/>
              </a:lnSpc>
              <a:buFontTx/>
              <a:buNone/>
              <a:defRPr sz="1200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9577D3-03C2-43C6-99F7-8614AD29EA9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KSO_TEMPLATE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l" rtl="0" fontAlgn="base">
        <a:lnSpc>
          <a:spcPct val="12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78.xml"/><Relationship Id="rId8" Type="http://schemas.openxmlformats.org/officeDocument/2006/relationships/tags" Target="../tags/tag77.xml"/><Relationship Id="rId7" Type="http://schemas.openxmlformats.org/officeDocument/2006/relationships/tags" Target="../tags/tag76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4" Type="http://schemas.openxmlformats.org/officeDocument/2006/relationships/tags" Target="../tags/tag73.xml"/><Relationship Id="rId3" Type="http://schemas.openxmlformats.org/officeDocument/2006/relationships/tags" Target="../tags/tag72.xml"/><Relationship Id="rId22" Type="http://schemas.openxmlformats.org/officeDocument/2006/relationships/notesSlide" Target="../notesSlides/notesSlide4.xml"/><Relationship Id="rId21" Type="http://schemas.openxmlformats.org/officeDocument/2006/relationships/slideLayout" Target="../slideLayouts/slideLayout14.xml"/><Relationship Id="rId20" Type="http://schemas.openxmlformats.org/officeDocument/2006/relationships/tags" Target="../tags/tag89.xml"/><Relationship Id="rId2" Type="http://schemas.openxmlformats.org/officeDocument/2006/relationships/tags" Target="../tags/tag71.xml"/><Relationship Id="rId19" Type="http://schemas.openxmlformats.org/officeDocument/2006/relationships/tags" Target="../tags/tag88.xml"/><Relationship Id="rId18" Type="http://schemas.openxmlformats.org/officeDocument/2006/relationships/tags" Target="../tags/tag87.xml"/><Relationship Id="rId17" Type="http://schemas.openxmlformats.org/officeDocument/2006/relationships/tags" Target="../tags/tag86.xml"/><Relationship Id="rId16" Type="http://schemas.openxmlformats.org/officeDocument/2006/relationships/tags" Target="../tags/tag85.xml"/><Relationship Id="rId15" Type="http://schemas.openxmlformats.org/officeDocument/2006/relationships/tags" Target="../tags/tag84.xml"/><Relationship Id="rId14" Type="http://schemas.openxmlformats.org/officeDocument/2006/relationships/tags" Target="../tags/tag83.xml"/><Relationship Id="rId13" Type="http://schemas.openxmlformats.org/officeDocument/2006/relationships/tags" Target="../tags/tag82.xml"/><Relationship Id="rId12" Type="http://schemas.openxmlformats.org/officeDocument/2006/relationships/tags" Target="../tags/tag81.xml"/><Relationship Id="rId11" Type="http://schemas.openxmlformats.org/officeDocument/2006/relationships/tags" Target="../tags/tag80.xml"/><Relationship Id="rId10" Type="http://schemas.openxmlformats.org/officeDocument/2006/relationships/tags" Target="../tags/tag79.xml"/><Relationship Id="rId1" Type="http://schemas.openxmlformats.org/officeDocument/2006/relationships/tags" Target="../tags/tag70.xml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92.xml"/><Relationship Id="rId5" Type="http://schemas.openxmlformats.org/officeDocument/2006/relationships/image" Target="../media/image21.png"/><Relationship Id="rId4" Type="http://schemas.openxmlformats.org/officeDocument/2006/relationships/tags" Target="../tags/tag91.xml"/><Relationship Id="rId3" Type="http://schemas.openxmlformats.org/officeDocument/2006/relationships/image" Target="../media/image20.png"/><Relationship Id="rId2" Type="http://schemas.openxmlformats.org/officeDocument/2006/relationships/tags" Target="../tags/tag90.xml"/><Relationship Id="rId1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4.xml"/><Relationship Id="rId4" Type="http://schemas.openxmlformats.org/officeDocument/2006/relationships/tags" Target="../tags/tag93.xml"/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2.xml"/><Relationship Id="rId7" Type="http://schemas.openxmlformats.org/officeDocument/2006/relationships/tags" Target="../tags/tag99.xml"/><Relationship Id="rId6" Type="http://schemas.openxmlformats.org/officeDocument/2006/relationships/image" Target="../media/image26.png"/><Relationship Id="rId5" Type="http://schemas.openxmlformats.org/officeDocument/2006/relationships/tags" Target="../tags/tag98.xml"/><Relationship Id="rId4" Type="http://schemas.openxmlformats.org/officeDocument/2006/relationships/tags" Target="../tags/tag97.xml"/><Relationship Id="rId3" Type="http://schemas.openxmlformats.org/officeDocument/2006/relationships/tags" Target="../tags/tag96.xml"/><Relationship Id="rId2" Type="http://schemas.openxmlformats.org/officeDocument/2006/relationships/tags" Target="../tags/tag95.xml"/><Relationship Id="rId1" Type="http://schemas.openxmlformats.org/officeDocument/2006/relationships/tags" Target="../tags/tag9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0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102.xml"/><Relationship Id="rId1" Type="http://schemas.openxmlformats.org/officeDocument/2006/relationships/tags" Target="../tags/tag10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.xml"/><Relationship Id="rId7" Type="http://schemas.openxmlformats.org/officeDocument/2006/relationships/slideLayout" Target="../slideLayouts/slideLayout14.xml"/><Relationship Id="rId6" Type="http://schemas.openxmlformats.org/officeDocument/2006/relationships/tags" Target="../tags/tag58.xml"/><Relationship Id="rId5" Type="http://schemas.openxmlformats.org/officeDocument/2006/relationships/image" Target="../media/image3.png"/><Relationship Id="rId4" Type="http://schemas.openxmlformats.org/officeDocument/2006/relationships/image" Target="../media/image2.pn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4.xml"/><Relationship Id="rId5" Type="http://schemas.openxmlformats.org/officeDocument/2006/relationships/tags" Target="../tags/tag62.xml"/><Relationship Id="rId4" Type="http://schemas.openxmlformats.org/officeDocument/2006/relationships/image" Target="../media/image8.png"/><Relationship Id="rId3" Type="http://schemas.openxmlformats.org/officeDocument/2006/relationships/tags" Target="../tags/tag61.xml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image" Target="../media/image12.png"/><Relationship Id="rId7" Type="http://schemas.openxmlformats.org/officeDocument/2006/relationships/tags" Target="../tags/tag66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tags" Target="../tags/tag65.xml"/><Relationship Id="rId3" Type="http://schemas.openxmlformats.org/officeDocument/2006/relationships/image" Target="../media/image9.png"/><Relationship Id="rId2" Type="http://schemas.openxmlformats.org/officeDocument/2006/relationships/tags" Target="../tags/tag64.xml"/><Relationship Id="rId1" Type="http://schemas.openxmlformats.org/officeDocument/2006/relationships/tags" Target="../tags/tag6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69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openxmlformats.org/officeDocument/2006/relationships/tags" Target="../tags/tag68.xml"/><Relationship Id="rId2" Type="http://schemas.openxmlformats.org/officeDocument/2006/relationships/tags" Target="../../../../../tags/tag67.xml"/><Relationship Id="rId1" Type="http://schemas.openxmlformats.org/officeDocument/2006/relationships/tags" Target="../tags/tag6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" name="标题 35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5154295" y="2505075"/>
            <a:ext cx="2331085" cy="732155"/>
          </a:xfrm>
        </p:spPr>
        <p:txBody>
          <a:bodyPr vert="horz" wrap="square" lIns="91440" tIns="45720" rIns="91440" bIns="45720" numCol="1" anchor="b" anchorCtr="0" compatLnSpc="1">
            <a:normAutofit fontScale="90000"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1" i="0" u="none" strike="noStrike" kern="1200" cap="none" spc="0" normalizeH="0" baseline="0" noProof="1">
                <a:ln>
                  <a:noFill/>
                </a:ln>
                <a:solidFill>
                  <a:srgbClr val="323F4F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j-cs"/>
              </a:rPr>
              <a:t>年终总结</a:t>
            </a:r>
            <a:endParaRPr kumimoji="0" lang="zh-CN" altLang="en-US" sz="4400" b="1" i="0" u="none" strike="noStrike" kern="1200" cap="none" spc="0" normalizeH="0" baseline="0" noProof="1">
              <a:ln>
                <a:noFill/>
              </a:ln>
              <a:solidFill>
                <a:srgbClr val="323F4F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j-cs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3977323" y="928688"/>
            <a:ext cx="4010025" cy="134302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11500" b="1" i="0" u="none" strike="noStrike" kern="1200" cap="none" spc="0" normalizeH="0" baseline="0" noProof="1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+mn-ea"/>
              </a:rPr>
              <a:t>2020</a:t>
            </a:r>
            <a:endParaRPr kumimoji="0" lang="en-US" altLang="zh-CN" sz="11500" b="1" i="0" u="none" strike="noStrike" kern="1200" cap="none" spc="0" normalizeH="0" baseline="0" noProof="1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  <a:sym typeface="+mn-ea"/>
            </a:endParaRPr>
          </a:p>
        </p:txBody>
      </p:sp>
      <p:cxnSp>
        <p:nvCxnSpPr>
          <p:cNvPr id="10" name="直接连接符 9"/>
          <p:cNvCxnSpPr/>
          <p:nvPr>
            <p:custDataLst>
              <p:tags r:id="rId3"/>
            </p:custDataLst>
          </p:nvPr>
        </p:nvCxnSpPr>
        <p:spPr>
          <a:xfrm flipH="1">
            <a:off x="8805863" y="4584700"/>
            <a:ext cx="3067050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3" name="副标题 40"/>
          <p:cNvSpPr>
            <a:spLocks noGrp="1"/>
          </p:cNvSpPr>
          <p:nvPr>
            <p:custDataLst>
              <p:tags r:id="rId4"/>
            </p:custDataLst>
          </p:nvPr>
        </p:nvSpPr>
        <p:spPr>
          <a:xfrm>
            <a:off x="2962275" y="3470275"/>
            <a:ext cx="4437380" cy="11144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zh-CN" altLang="en-US" sz="1600" dirty="0">
                <a:solidFill>
                  <a:srgbClr val="8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李军</a:t>
            </a:r>
            <a:endParaRPr lang="zh-CN" altLang="en-US" sz="1600" dirty="0">
              <a:solidFill>
                <a:srgbClr val="80808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en-US" altLang="zh-CN" sz="1600" dirty="0">
                <a:solidFill>
                  <a:srgbClr val="8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2021/01/22</a:t>
            </a:r>
            <a:endParaRPr lang="en-US" altLang="zh-CN" sz="1600" dirty="0">
              <a:solidFill>
                <a:srgbClr val="80808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5"/>
    </p:custDataLst>
  </p:cSld>
  <p:clrMapOvr>
    <a:masterClrMapping/>
  </p:clrMapOvr>
  <p:transition spd="med" advClick="0" advTm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30721" name="组合 1"/>
          <p:cNvGrpSpPr/>
          <p:nvPr/>
        </p:nvGrpSpPr>
        <p:grpSpPr>
          <a:xfrm>
            <a:off x="1349375" y="1922463"/>
            <a:ext cx="4140200" cy="1654175"/>
            <a:chOff x="2124" y="3027"/>
            <a:chExt cx="6522" cy="2606"/>
          </a:xfrm>
        </p:grpSpPr>
        <p:sp>
          <p:nvSpPr>
            <p:cNvPr id="30" name="矩形 29"/>
            <p:cNvSpPr/>
            <p:nvPr>
              <p:custDataLst>
                <p:tags r:id="rId1"/>
              </p:custDataLst>
            </p:nvPr>
          </p:nvSpPr>
          <p:spPr>
            <a:xfrm>
              <a:off x="2402" y="3452"/>
              <a:ext cx="1255" cy="129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  <a:sym typeface="Arial" panose="020B0604020202020204" pitchFamily="34" charset="0"/>
                </a:rPr>
                <a:t>01</a:t>
              </a:r>
              <a:endParaRPr kumimoji="0" lang="en-US" altLang="zh-CN" sz="18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8" name="任意多边形 37"/>
            <p:cNvSpPr/>
            <p:nvPr>
              <p:custDataLst>
                <p:tags r:id="rId2"/>
              </p:custDataLst>
            </p:nvPr>
          </p:nvSpPr>
          <p:spPr>
            <a:xfrm>
              <a:off x="2124" y="3245"/>
              <a:ext cx="1733" cy="1793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0724" name="文本框 38"/>
            <p:cNvSpPr txBox="1"/>
            <p:nvPr>
              <p:custDataLst>
                <p:tags r:id="rId3"/>
              </p:custDataLst>
            </p:nvPr>
          </p:nvSpPr>
          <p:spPr>
            <a:xfrm>
              <a:off x="4132" y="3027"/>
              <a:ext cx="4514" cy="73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 anchorCtr="0"/>
            <a:p>
              <a:r>
                <a:rPr lang="zh-CN" altLang="en-US" sz="2000" b="1" dirty="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问题的提出</a:t>
              </a:r>
              <a:endParaRPr lang="zh-CN" altLang="en-US" sz="20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0725" name="文本框 39"/>
            <p:cNvSpPr txBox="1"/>
            <p:nvPr>
              <p:custDataLst>
                <p:tags r:id="rId4"/>
              </p:custDataLst>
            </p:nvPr>
          </p:nvSpPr>
          <p:spPr>
            <a:xfrm>
              <a:off x="4132" y="3801"/>
              <a:ext cx="4514" cy="183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>
                <a:lnSpc>
                  <a:spcPct val="140000"/>
                </a:lnSpc>
              </a:pPr>
              <a:r>
                <a:rPr lang="zh-CN" altLang="en-US" sz="1400" dirty="0">
                  <a:solidFill>
                    <a:srgbClr val="80808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计算一些天体对宇宙线的遮挡，目的是为了弄清在宇宙线观测过程中，除了日影和月影还有没有不可被忽视天体阴影。</a:t>
              </a:r>
              <a:endParaRPr lang="zh-CN" altLang="en-US" sz="1400" dirty="0">
                <a:solidFill>
                  <a:srgbClr val="80808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726" name="组合 2"/>
          <p:cNvGrpSpPr/>
          <p:nvPr/>
        </p:nvGrpSpPr>
        <p:grpSpPr>
          <a:xfrm>
            <a:off x="6616700" y="1922463"/>
            <a:ext cx="4141788" cy="1654175"/>
            <a:chOff x="10420" y="3027"/>
            <a:chExt cx="6523" cy="2606"/>
          </a:xfrm>
        </p:grpSpPr>
        <p:sp>
          <p:nvSpPr>
            <p:cNvPr id="43" name="矩形 42"/>
            <p:cNvSpPr/>
            <p:nvPr>
              <p:custDataLst>
                <p:tags r:id="rId5"/>
              </p:custDataLst>
            </p:nvPr>
          </p:nvSpPr>
          <p:spPr>
            <a:xfrm>
              <a:off x="10698" y="3455"/>
              <a:ext cx="1255" cy="129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  <a:sym typeface="Arial" panose="020B0604020202020204" pitchFamily="34" charset="0"/>
                </a:rPr>
                <a:t>02</a:t>
              </a:r>
              <a:endParaRPr kumimoji="0" lang="en-US" altLang="zh-CN" sz="18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4" name="任意多边形 43"/>
            <p:cNvSpPr/>
            <p:nvPr>
              <p:custDataLst>
                <p:tags r:id="rId6"/>
              </p:custDataLst>
            </p:nvPr>
          </p:nvSpPr>
          <p:spPr>
            <a:xfrm>
              <a:off x="10420" y="3247"/>
              <a:ext cx="1735" cy="1793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0729" name="文本框 44"/>
            <p:cNvSpPr txBox="1"/>
            <p:nvPr>
              <p:custDataLst>
                <p:tags r:id="rId7"/>
              </p:custDataLst>
            </p:nvPr>
          </p:nvSpPr>
          <p:spPr>
            <a:xfrm>
              <a:off x="12429" y="3027"/>
              <a:ext cx="4514" cy="73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 anchorCtr="0"/>
            <a:p>
              <a:r>
                <a:rPr lang="zh-CN" altLang="en-US" sz="2000" b="1" dirty="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用到的工具</a:t>
              </a:r>
              <a:endParaRPr lang="zh-CN" altLang="en-US" sz="20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0730" name="文本框 45"/>
            <p:cNvSpPr txBox="1"/>
            <p:nvPr>
              <p:custDataLst>
                <p:tags r:id="rId8"/>
              </p:custDataLst>
            </p:nvPr>
          </p:nvSpPr>
          <p:spPr>
            <a:xfrm>
              <a:off x="12428" y="3801"/>
              <a:ext cx="4514" cy="183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>
                <a:lnSpc>
                  <a:spcPct val="140000"/>
                </a:lnSpc>
              </a:pPr>
              <a:r>
                <a:rPr lang="zh-CN" altLang="en-US" sz="1400" dirty="0">
                  <a:solidFill>
                    <a:srgbClr val="80808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主要是</a:t>
              </a:r>
              <a:r>
                <a:rPr lang="en-US" altLang="zh-CN" sz="1400" dirty="0">
                  <a:solidFill>
                    <a:srgbClr val="80808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ephem</a:t>
              </a:r>
              <a:r>
                <a:rPr lang="zh-CN" altLang="en-US" sz="1400" dirty="0">
                  <a:solidFill>
                    <a:srgbClr val="80808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，这个程序包能计算任意时刻行星，彗星，小行星和地球卫星的位置。</a:t>
              </a:r>
              <a:endParaRPr lang="zh-CN" altLang="en-US" sz="1400" dirty="0">
                <a:solidFill>
                  <a:srgbClr val="80808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731" name="组合 3"/>
          <p:cNvGrpSpPr/>
          <p:nvPr/>
        </p:nvGrpSpPr>
        <p:grpSpPr>
          <a:xfrm>
            <a:off x="1349375" y="4284663"/>
            <a:ext cx="4140200" cy="1654175"/>
            <a:chOff x="2124" y="6747"/>
            <a:chExt cx="6522" cy="2606"/>
          </a:xfrm>
        </p:grpSpPr>
        <p:sp>
          <p:nvSpPr>
            <p:cNvPr id="48" name="矩形 47"/>
            <p:cNvSpPr/>
            <p:nvPr>
              <p:custDataLst>
                <p:tags r:id="rId9"/>
              </p:custDataLst>
            </p:nvPr>
          </p:nvSpPr>
          <p:spPr>
            <a:xfrm>
              <a:off x="2402" y="7162"/>
              <a:ext cx="1255" cy="129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  <a:sym typeface="Arial" panose="020B0604020202020204" pitchFamily="34" charset="0"/>
                </a:rPr>
                <a:t>03</a:t>
              </a:r>
              <a:endParaRPr kumimoji="0" lang="en-US" altLang="zh-CN" sz="18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49" name="任意多边形 48"/>
            <p:cNvSpPr/>
            <p:nvPr>
              <p:custDataLst>
                <p:tags r:id="rId10"/>
              </p:custDataLst>
            </p:nvPr>
          </p:nvSpPr>
          <p:spPr>
            <a:xfrm>
              <a:off x="2124" y="6955"/>
              <a:ext cx="1733" cy="1793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0734" name="文本框 49"/>
            <p:cNvSpPr txBox="1"/>
            <p:nvPr>
              <p:custDataLst>
                <p:tags r:id="rId11"/>
              </p:custDataLst>
            </p:nvPr>
          </p:nvSpPr>
          <p:spPr>
            <a:xfrm>
              <a:off x="4132" y="6747"/>
              <a:ext cx="4514" cy="73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 anchorCtr="0"/>
            <a:p>
              <a:r>
                <a:rPr lang="zh-CN" altLang="en-US" sz="2000" b="1" dirty="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计算方法</a:t>
              </a:r>
              <a:endParaRPr lang="zh-CN" altLang="en-US" sz="20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0735" name="文本框 50"/>
            <p:cNvSpPr txBox="1"/>
            <p:nvPr>
              <p:custDataLst>
                <p:tags r:id="rId12"/>
              </p:custDataLst>
            </p:nvPr>
          </p:nvSpPr>
          <p:spPr>
            <a:xfrm>
              <a:off x="4132" y="7521"/>
              <a:ext cx="4514" cy="183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>
                <a:lnSpc>
                  <a:spcPct val="140000"/>
                </a:lnSpc>
              </a:pPr>
              <a:r>
                <a:rPr lang="zh-CN" altLang="en-US" sz="1400" dirty="0">
                  <a:solidFill>
                    <a:srgbClr val="80808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略</a:t>
              </a:r>
              <a:endParaRPr lang="zh-CN" altLang="en-US" sz="1400" dirty="0">
                <a:solidFill>
                  <a:srgbClr val="80808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0736" name="组合 4"/>
          <p:cNvGrpSpPr/>
          <p:nvPr/>
        </p:nvGrpSpPr>
        <p:grpSpPr>
          <a:xfrm>
            <a:off x="6616700" y="4276725"/>
            <a:ext cx="4141788" cy="1655763"/>
            <a:chOff x="10420" y="6736"/>
            <a:chExt cx="6522" cy="2606"/>
          </a:xfrm>
        </p:grpSpPr>
        <p:sp>
          <p:nvSpPr>
            <p:cNvPr id="53" name="矩形 52"/>
            <p:cNvSpPr/>
            <p:nvPr>
              <p:custDataLst>
                <p:tags r:id="rId13"/>
              </p:custDataLst>
            </p:nvPr>
          </p:nvSpPr>
          <p:spPr>
            <a:xfrm>
              <a:off x="10697" y="7163"/>
              <a:ext cx="1255" cy="1297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800" b="0" i="0" u="none" strike="noStrike" kern="1200" cap="none" spc="0" normalizeH="0" baseline="0" noProof="1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黑体" panose="02010609060101010101" pitchFamily="49" charset="-122"/>
                  <a:ea typeface="黑体" panose="02010609060101010101" pitchFamily="49" charset="-122"/>
                  <a:cs typeface="+mn-cs"/>
                  <a:sym typeface="Arial" panose="020B0604020202020204" pitchFamily="34" charset="0"/>
                </a:rPr>
                <a:t>04</a:t>
              </a:r>
              <a:endParaRPr kumimoji="0" lang="en-US" altLang="zh-CN" sz="18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54" name="任意多边形 53"/>
            <p:cNvSpPr/>
            <p:nvPr>
              <p:custDataLst>
                <p:tags r:id="rId14"/>
              </p:custDataLst>
            </p:nvPr>
          </p:nvSpPr>
          <p:spPr>
            <a:xfrm>
              <a:off x="10420" y="6956"/>
              <a:ext cx="1735" cy="1794"/>
            </a:xfrm>
            <a:custGeom>
              <a:avLst/>
              <a:gdLst>
                <a:gd name="connsiteX0" fmla="*/ 743029 w 757237"/>
                <a:gd name="connsiteY0" fmla="*/ 463225 h 783577"/>
                <a:gd name="connsiteX1" fmla="*/ 757237 w 757237"/>
                <a:gd name="connsiteY1" fmla="*/ 463225 h 783577"/>
                <a:gd name="connsiteX2" fmla="*/ 757237 w 757237"/>
                <a:gd name="connsiteY2" fmla="*/ 783577 h 783577"/>
                <a:gd name="connsiteX3" fmla="*/ 450056 w 757237"/>
                <a:gd name="connsiteY3" fmla="*/ 783577 h 783577"/>
                <a:gd name="connsiteX4" fmla="*/ 450056 w 757237"/>
                <a:gd name="connsiteY4" fmla="*/ 768874 h 783577"/>
                <a:gd name="connsiteX5" fmla="*/ 743029 w 757237"/>
                <a:gd name="connsiteY5" fmla="*/ 768874 h 783577"/>
                <a:gd name="connsiteX6" fmla="*/ 0 w 757237"/>
                <a:gd name="connsiteY6" fmla="*/ 463225 h 783577"/>
                <a:gd name="connsiteX7" fmla="*/ 14207 w 757237"/>
                <a:gd name="connsiteY7" fmla="*/ 463225 h 783577"/>
                <a:gd name="connsiteX8" fmla="*/ 14207 w 757237"/>
                <a:gd name="connsiteY8" fmla="*/ 768874 h 783577"/>
                <a:gd name="connsiteX9" fmla="*/ 307181 w 757237"/>
                <a:gd name="connsiteY9" fmla="*/ 768874 h 783577"/>
                <a:gd name="connsiteX10" fmla="*/ 307181 w 757237"/>
                <a:gd name="connsiteY10" fmla="*/ 783577 h 783577"/>
                <a:gd name="connsiteX11" fmla="*/ 0 w 757237"/>
                <a:gd name="connsiteY11" fmla="*/ 783577 h 783577"/>
                <a:gd name="connsiteX12" fmla="*/ 450056 w 757237"/>
                <a:gd name="connsiteY12" fmla="*/ 0 h 783577"/>
                <a:gd name="connsiteX13" fmla="*/ 757237 w 757237"/>
                <a:gd name="connsiteY13" fmla="*/ 0 h 783577"/>
                <a:gd name="connsiteX14" fmla="*/ 757237 w 757237"/>
                <a:gd name="connsiteY14" fmla="*/ 320350 h 783577"/>
                <a:gd name="connsiteX15" fmla="*/ 743029 w 757237"/>
                <a:gd name="connsiteY15" fmla="*/ 320350 h 783577"/>
                <a:gd name="connsiteX16" fmla="*/ 743029 w 757237"/>
                <a:gd name="connsiteY16" fmla="*/ 14702 h 783577"/>
                <a:gd name="connsiteX17" fmla="*/ 450056 w 757237"/>
                <a:gd name="connsiteY17" fmla="*/ 14702 h 783577"/>
                <a:gd name="connsiteX18" fmla="*/ 0 w 757237"/>
                <a:gd name="connsiteY18" fmla="*/ 0 h 783577"/>
                <a:gd name="connsiteX19" fmla="*/ 307181 w 757237"/>
                <a:gd name="connsiteY19" fmla="*/ 0 h 783577"/>
                <a:gd name="connsiteX20" fmla="*/ 307181 w 757237"/>
                <a:gd name="connsiteY20" fmla="*/ 14702 h 783577"/>
                <a:gd name="connsiteX21" fmla="*/ 14207 w 757237"/>
                <a:gd name="connsiteY21" fmla="*/ 14702 h 783577"/>
                <a:gd name="connsiteX22" fmla="*/ 14207 w 757237"/>
                <a:gd name="connsiteY22" fmla="*/ 320350 h 783577"/>
                <a:gd name="connsiteX23" fmla="*/ 0 w 757237"/>
                <a:gd name="connsiteY23" fmla="*/ 320350 h 7835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57237" h="783577">
                  <a:moveTo>
                    <a:pt x="743029" y="463225"/>
                  </a:moveTo>
                  <a:lnTo>
                    <a:pt x="757237" y="463225"/>
                  </a:lnTo>
                  <a:lnTo>
                    <a:pt x="757237" y="783577"/>
                  </a:lnTo>
                  <a:lnTo>
                    <a:pt x="450056" y="783577"/>
                  </a:lnTo>
                  <a:lnTo>
                    <a:pt x="450056" y="768874"/>
                  </a:lnTo>
                  <a:lnTo>
                    <a:pt x="743029" y="768874"/>
                  </a:lnTo>
                  <a:close/>
                  <a:moveTo>
                    <a:pt x="0" y="463225"/>
                  </a:moveTo>
                  <a:lnTo>
                    <a:pt x="14207" y="463225"/>
                  </a:lnTo>
                  <a:lnTo>
                    <a:pt x="14207" y="768874"/>
                  </a:lnTo>
                  <a:lnTo>
                    <a:pt x="307181" y="768874"/>
                  </a:lnTo>
                  <a:lnTo>
                    <a:pt x="307181" y="783577"/>
                  </a:lnTo>
                  <a:lnTo>
                    <a:pt x="0" y="783577"/>
                  </a:lnTo>
                  <a:close/>
                  <a:moveTo>
                    <a:pt x="450056" y="0"/>
                  </a:moveTo>
                  <a:lnTo>
                    <a:pt x="757237" y="0"/>
                  </a:lnTo>
                  <a:lnTo>
                    <a:pt x="757237" y="320350"/>
                  </a:lnTo>
                  <a:lnTo>
                    <a:pt x="743029" y="320350"/>
                  </a:lnTo>
                  <a:lnTo>
                    <a:pt x="743029" y="14702"/>
                  </a:lnTo>
                  <a:lnTo>
                    <a:pt x="450056" y="14702"/>
                  </a:lnTo>
                  <a:close/>
                  <a:moveTo>
                    <a:pt x="0" y="0"/>
                  </a:moveTo>
                  <a:lnTo>
                    <a:pt x="307181" y="0"/>
                  </a:lnTo>
                  <a:lnTo>
                    <a:pt x="307181" y="14702"/>
                  </a:lnTo>
                  <a:lnTo>
                    <a:pt x="14207" y="14702"/>
                  </a:lnTo>
                  <a:lnTo>
                    <a:pt x="14207" y="320350"/>
                  </a:lnTo>
                  <a:lnTo>
                    <a:pt x="0" y="320350"/>
                  </a:lnTo>
                  <a:close/>
                </a:path>
              </a:pathLst>
            </a:custGeom>
            <a:solidFill>
              <a:schemeClr val="accent4"/>
            </a:solidFill>
            <a:ln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norm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30739" name="文本框 54"/>
            <p:cNvSpPr txBox="1"/>
            <p:nvPr>
              <p:custDataLst>
                <p:tags r:id="rId15"/>
              </p:custDataLst>
            </p:nvPr>
          </p:nvSpPr>
          <p:spPr>
            <a:xfrm>
              <a:off x="12428" y="6736"/>
              <a:ext cx="4514" cy="738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ctr" anchorCtr="0"/>
            <a:p>
              <a:r>
                <a:rPr lang="zh-CN" altLang="en-US" sz="2000" b="1" dirty="0">
                  <a:solidFill>
                    <a:srgbClr val="40404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结果</a:t>
              </a:r>
              <a:endParaRPr lang="zh-CN" altLang="en-US" sz="20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  <p:sp>
          <p:nvSpPr>
            <p:cNvPr id="30740" name="文本框 55"/>
            <p:cNvSpPr txBox="1"/>
            <p:nvPr>
              <p:custDataLst>
                <p:tags r:id="rId16"/>
              </p:custDataLst>
            </p:nvPr>
          </p:nvSpPr>
          <p:spPr>
            <a:xfrm>
              <a:off x="12428" y="7510"/>
              <a:ext cx="4514" cy="1832"/>
            </a:xfrm>
            <a:prstGeom prst="rect">
              <a:avLst/>
            </a:prstGeom>
            <a:noFill/>
            <a:ln w="9525">
              <a:noFill/>
            </a:ln>
          </p:spPr>
          <p:txBody>
            <a:bodyPr lIns="0" tIns="0" rIns="0" bIns="0" anchor="t" anchorCtr="0"/>
            <a:p>
              <a:pPr>
                <a:lnSpc>
                  <a:spcPct val="140000"/>
                </a:lnSpc>
              </a:pPr>
              <a:r>
                <a:rPr lang="en-US" altLang="zh-CN" sz="1400" dirty="0">
                  <a:solidFill>
                    <a:srgbClr val="80808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2020/1/1-2024/12/31</a:t>
              </a:r>
              <a:r>
                <a:rPr lang="zh-CN" altLang="en-US" sz="1400" dirty="0">
                  <a:solidFill>
                    <a:srgbClr val="80808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时间内，所有已分析天体的遮挡作用为月球的</a:t>
              </a:r>
              <a:r>
                <a:rPr lang="en-US" altLang="zh-CN" sz="1400" dirty="0">
                  <a:solidFill>
                    <a:srgbClr val="808080"/>
                  </a:solidFill>
                  <a:latin typeface="黑体" panose="02010609060101010101" pitchFamily="49" charset="-122"/>
                  <a:ea typeface="黑体" panose="02010609060101010101" pitchFamily="49" charset="-122"/>
                  <a:sym typeface="Arial" panose="020B0604020202020204" pitchFamily="34" charset="0"/>
                </a:rPr>
                <a:t>0.07%</a:t>
              </a:r>
              <a:endParaRPr lang="en-US" altLang="zh-CN" sz="1400" dirty="0">
                <a:solidFill>
                  <a:srgbClr val="80808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9" name="直角三角形 18"/>
          <p:cNvSpPr/>
          <p:nvPr>
            <p:custDataLst>
              <p:tags r:id="rId17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18"/>
            </p:custDataLst>
          </p:nvPr>
        </p:nvSpPr>
        <p:spPr>
          <a:xfrm>
            <a:off x="358775" y="546100"/>
            <a:ext cx="5183188" cy="708025"/>
          </a:xfrm>
          <a:prstGeom prst="rect">
            <a:avLst/>
          </a:prstGeom>
          <a:noFill/>
        </p:spPr>
        <p:txBody>
          <a:bodyPr lIns="90000" tIns="46800" rIns="90000" bIns="46800">
            <a:normAutofit fontScale="87500"/>
          </a:bodyPr>
          <a:lstStyle/>
          <a:p>
            <a:pPr marR="0" algn="ctr" defTabSz="914400" fontAlgn="auto">
              <a:buClrTx/>
              <a:buSzTx/>
              <a:buFontTx/>
              <a:buNone/>
              <a:defRPr/>
            </a:pPr>
            <a:r>
              <a:rPr lang="zh-CN" altLang="en-US" sz="4000"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rPr>
              <a:t>宇宙线的遮挡率问题</a:t>
            </a:r>
            <a:endParaRPr kumimoji="0" lang="zh-CN" altLang="en-US" sz="4000" kern="1200" cap="none" spc="0" normalizeH="0" baseline="0" noProof="1">
              <a:latin typeface="黑体" panose="02010609060101010101" pitchFamily="49" charset="-122"/>
              <a:ea typeface="黑体" panose="02010609060101010101" pitchFamily="49" charset="-122"/>
              <a:cs typeface="+mj-cs"/>
              <a:sym typeface="+mn-ea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19"/>
            </p:custDataLst>
          </p:nvPr>
        </p:nvCxnSpPr>
        <p:spPr>
          <a:xfrm>
            <a:off x="573088" y="1285875"/>
            <a:ext cx="480536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20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>
                <a:sym typeface="+mn-ea"/>
              </a:rPr>
              <a:t>天体对宇宙线的遮挡</a:t>
            </a:r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文本框 3"/>
              <p:cNvSpPr txBox="true"/>
              <p:nvPr/>
            </p:nvSpPr>
            <p:spPr>
              <a:xfrm>
                <a:off x="958215" y="1068070"/>
                <a:ext cx="9857740" cy="892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zh-CN" altLang="en-US"/>
                  <a:t>定义：</a:t>
                </a:r>
                <a:endParaRPr lang="zh-CN" altLang="en-US"/>
              </a:p>
              <a:p>
                <a:r>
                  <a:rPr lang="en-US" altLang="zh-CN"/>
                  <a:t>		               </a:t>
                </a:r>
                <a14:m>
                  <m:oMath xmlns:m="http://schemas.openxmlformats.org/officeDocument/2006/math">
                    <m:r>
                      <a:rPr lang="en-US" altLang="zh-CN" sz="32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𝑓</m:t>
                    </m:r>
                    <m:r>
                      <a:rPr lang="en-US" altLang="zh-CN" sz="3200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  <m:nary>
                      <m:naryPr>
                        <m:chr m:val="∑"/>
                        <m:limLoc m:val="undOvr"/>
                        <m:subHide m:val="on"/>
                        <m:supHide m:val="on"/>
                        <m:ctrlP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∆</m:t>
                        </m:r>
                        <m: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𝑡</m:t>
                        </m:r>
                        <m:sSup>
                          <m:sSupPr>
                            <m:ctrlPr>
                              <a:rPr lang="en-US" altLang="zh-CN" sz="3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sSupPr>
                          <m:e>
                            <m:r>
                              <a:rPr lang="en-US" altLang="zh-CN" sz="3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3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2</m:t>
                            </m:r>
                          </m:sup>
                        </m:sSup>
                        <m:r>
                          <a:rPr lang="en-US" altLang="zh-CN" sz="3200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𝜀</m:t>
                        </m:r>
                        <m:d>
                          <m:dPr>
                            <m:ctrlPr>
                              <a:rPr lang="en-US" altLang="zh-CN" sz="3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r>
                              <a:rPr lang="en-US" altLang="zh-CN" sz="3200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  <m:t>𝜃</m:t>
                            </m:r>
                          </m:e>
                        </m:d>
                      </m:e>
                    </m:nary>
                  </m:oMath>
                </a14:m>
                <a:endParaRPr lang="en-US" altLang="zh-CN" sz="3200" i="1">
                  <a:latin typeface="DejaVu Math TeX Gyre" panose="02000503000000000000" charset="0"/>
                  <a:ea typeface="MS Mincho" charset="0"/>
                  <a:cs typeface="DejaVu Math TeX Gyre" panose="02000503000000000000" charset="0"/>
                </a:endParaRPr>
              </a:p>
            </p:txBody>
          </p:sp>
        </mc:Choice>
        <mc:Fallback>
          <p:sp>
            <p:nvSpPr>
              <p:cNvPr id="4" name="文本框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8215" y="1677670"/>
                <a:ext cx="9857740" cy="89281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rcRect l="11745" t="21953" r="52565" b="37099"/>
          <a:stretch>
            <a:fillRect/>
          </a:stretch>
        </p:blipFill>
        <p:spPr>
          <a:xfrm>
            <a:off x="5802630" y="3096895"/>
            <a:ext cx="5221605" cy="3369945"/>
          </a:xfrm>
          <a:prstGeom prst="rect">
            <a:avLst/>
          </a:prstGeom>
        </p:spPr>
      </p:pic>
      <p:pic>
        <p:nvPicPr>
          <p:cNvPr id="6" name="图片 5" descr="图片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73100" y="3625850"/>
            <a:ext cx="4709160" cy="19431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894320" y="6243320"/>
            <a:ext cx="123952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Zenith</a:t>
            </a:r>
            <a:endParaRPr lang="en-US" altLang="zh-CN" sz="1000"/>
          </a:p>
        </p:txBody>
      </p:sp>
      <p:sp>
        <p:nvSpPr>
          <p:cNvPr id="8" name="文本框 7"/>
          <p:cNvSpPr txBox="1"/>
          <p:nvPr/>
        </p:nvSpPr>
        <p:spPr>
          <a:xfrm>
            <a:off x="5759450" y="4150360"/>
            <a:ext cx="336550" cy="93472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altLang="en-US" sz="1000"/>
              <a:t>事例数</a:t>
            </a:r>
            <a:endParaRPr lang="zh-CN" altLang="en-US" sz="1000"/>
          </a:p>
        </p:txBody>
      </p:sp>
    </p:spTree>
    <p:custDataLst>
      <p:tags r:id="rId6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42645" y="615950"/>
            <a:ext cx="7657465" cy="749935"/>
          </a:xfrm>
        </p:spPr>
        <p:txBody>
          <a:bodyPr/>
          <a:p>
            <a:r>
              <a:rPr lang="en-US" altLang="zh-CN" sz="2000">
                <a:sym typeface="+mn-ea"/>
              </a:rPr>
              <a:t>Size distributions of </a:t>
            </a:r>
            <a:r>
              <a:rPr sz="2000">
                <a:sym typeface="+mn-ea"/>
              </a:rPr>
              <a:t>minor planets </a:t>
            </a:r>
            <a:br>
              <a:rPr sz="2000">
                <a:sym typeface="+mn-ea"/>
              </a:rPr>
            </a:br>
            <a:r>
              <a:rPr lang="en-US" altLang="zh-CN" sz="2000">
                <a:sym typeface="+mn-ea"/>
              </a:rPr>
              <a:t>2020/01/01 00:00 +1825</a:t>
            </a:r>
            <a:br>
              <a:rPr lang="en-US" altLang="zh-CN" sz="2000">
                <a:sym typeface="+mn-ea"/>
              </a:rPr>
            </a:br>
            <a:endParaRPr lang="en-US" altLang="zh-CN" sz="2000"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72440" y="5641975"/>
            <a:ext cx="429895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C</a:t>
            </a:r>
            <a:r>
              <a:rPr>
                <a:sym typeface="+mn-ea"/>
              </a:rPr>
              <a:t>ritical-list numbered minor planets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564120" y="2723515"/>
            <a:ext cx="265874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>
                <a:sym typeface="+mn-ea"/>
              </a:rPr>
              <a:t>D</a:t>
            </a:r>
            <a:r>
              <a:rPr lang="zh-CN" altLang="en-US">
                <a:sym typeface="+mn-ea"/>
              </a:rPr>
              <a:t>istant minor planets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31430" y="6181090"/>
            <a:ext cx="24561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>
                <a:sym typeface="+mn-ea"/>
              </a:rPr>
              <a:t>U</a:t>
            </a:r>
            <a:r>
              <a:rPr>
                <a:sym typeface="+mn-ea"/>
              </a:rPr>
              <a:t>nusual minor planets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rcRect l="1354" t="8889" r="63333" b="48148"/>
          <a:stretch>
            <a:fillRect/>
          </a:stretch>
        </p:blipFill>
        <p:spPr>
          <a:xfrm>
            <a:off x="6400800" y="3190240"/>
            <a:ext cx="4074795" cy="2788920"/>
          </a:xfrm>
          <a:prstGeom prst="rect">
            <a:avLst/>
          </a:prstGeom>
        </p:spPr>
      </p:pic>
      <p:pic>
        <p:nvPicPr>
          <p:cNvPr id="12" name="内容占位符 11"/>
          <p:cNvPicPr>
            <a:picLocks noChangeAspect="1"/>
          </p:cNvPicPr>
          <p:nvPr>
            <p:ph idx="1"/>
          </p:nvPr>
        </p:nvPicPr>
        <p:blipFill>
          <a:blip r:embed="rId2"/>
          <a:srcRect l="1081" t="9286" r="63585" b="48672"/>
          <a:stretch>
            <a:fillRect/>
          </a:stretch>
        </p:blipFill>
        <p:spPr>
          <a:xfrm>
            <a:off x="1160780" y="2154555"/>
            <a:ext cx="3808730" cy="254952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6400800" y="939800"/>
            <a:ext cx="336550" cy="9956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1000"/>
              <a:t>q</a:t>
            </a:r>
            <a:r>
              <a:rPr lang="zh-CN" altLang="en-US" sz="1000"/>
              <a:t>uantity</a:t>
            </a:r>
            <a:endParaRPr lang="zh-CN" altLang="en-US" sz="1000"/>
          </a:p>
        </p:txBody>
      </p:sp>
      <p:sp>
        <p:nvSpPr>
          <p:cNvPr id="14" name="文本框 13"/>
          <p:cNvSpPr txBox="1"/>
          <p:nvPr/>
        </p:nvSpPr>
        <p:spPr>
          <a:xfrm>
            <a:off x="1090295" y="2931795"/>
            <a:ext cx="336550" cy="9956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1000"/>
              <a:t>q</a:t>
            </a:r>
            <a:r>
              <a:rPr lang="zh-CN" altLang="en-US" sz="1000"/>
              <a:t>uantity</a:t>
            </a:r>
            <a:endParaRPr lang="zh-CN" altLang="en-US" sz="1000"/>
          </a:p>
        </p:txBody>
      </p:sp>
      <p:sp>
        <p:nvSpPr>
          <p:cNvPr id="15" name="文本框 14"/>
          <p:cNvSpPr txBox="1"/>
          <p:nvPr/>
        </p:nvSpPr>
        <p:spPr>
          <a:xfrm>
            <a:off x="6165850" y="4289425"/>
            <a:ext cx="336550" cy="99568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 sz="1000"/>
              <a:t>q</a:t>
            </a:r>
            <a:r>
              <a:rPr lang="zh-CN" altLang="en-US" sz="1000"/>
              <a:t>uantity</a:t>
            </a:r>
            <a:endParaRPr lang="zh-CN" altLang="en-US" sz="1000"/>
          </a:p>
        </p:txBody>
      </p:sp>
      <p:sp>
        <p:nvSpPr>
          <p:cNvPr id="16" name="文本框 15"/>
          <p:cNvSpPr txBox="1"/>
          <p:nvPr/>
        </p:nvSpPr>
        <p:spPr>
          <a:xfrm>
            <a:off x="2550160" y="4516120"/>
            <a:ext cx="874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size</a:t>
            </a:r>
            <a:endParaRPr lang="en-US" altLang="zh-CN" sz="1400"/>
          </a:p>
        </p:txBody>
      </p:sp>
      <p:sp>
        <p:nvSpPr>
          <p:cNvPr id="17" name="文本框 16"/>
          <p:cNvSpPr txBox="1"/>
          <p:nvPr/>
        </p:nvSpPr>
        <p:spPr>
          <a:xfrm>
            <a:off x="8371840" y="5732145"/>
            <a:ext cx="874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size</a:t>
            </a:r>
            <a:endParaRPr lang="en-US" altLang="zh-CN" sz="1400"/>
          </a:p>
        </p:txBody>
      </p:sp>
      <p:sp>
        <p:nvSpPr>
          <p:cNvPr id="18" name="文本框 17"/>
          <p:cNvSpPr txBox="1"/>
          <p:nvPr/>
        </p:nvSpPr>
        <p:spPr>
          <a:xfrm>
            <a:off x="8310880" y="2463800"/>
            <a:ext cx="87439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size</a:t>
            </a:r>
            <a:endParaRPr lang="en-US" altLang="zh-CN" sz="140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rcRect l="41354" t="21111" r="23542" b="35741"/>
          <a:stretch>
            <a:fillRect/>
          </a:stretch>
        </p:blipFill>
        <p:spPr>
          <a:xfrm>
            <a:off x="6675120" y="198120"/>
            <a:ext cx="3720465" cy="257238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8365490" cy="749935"/>
          </a:xfrm>
        </p:spPr>
        <p:txBody>
          <a:bodyPr/>
          <a:p>
            <a:r>
              <a:rPr sz="2800">
                <a:sym typeface="+mn-ea"/>
              </a:rPr>
              <a:t>各类天体贡献率占月球比例</a:t>
            </a:r>
            <a:r>
              <a:rPr lang="en-US" altLang="zh-CN" sz="2800">
                <a:sym typeface="+mn-ea"/>
              </a:rPr>
              <a:t>(</a:t>
            </a:r>
            <a:r>
              <a:rPr lang="en-US" altLang="zh-CN" sz="2800">
                <a:sym typeface="+mn-ea"/>
              </a:rPr>
              <a:t>2020.1.1 00:00+1825</a:t>
            </a:r>
            <a:r>
              <a:rPr lang="en-US" altLang="zh-CN" sz="2800">
                <a:sym typeface="+mn-ea"/>
              </a:rPr>
              <a:t>)</a:t>
            </a:r>
            <a:endParaRPr lang="en-US" altLang="zh-CN" sz="2800"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rcRect l="17396" t="31111" r="27500" b="18704"/>
          <a:stretch>
            <a:fillRect/>
          </a:stretch>
        </p:blipFill>
        <p:spPr>
          <a:xfrm>
            <a:off x="1208405" y="1330960"/>
            <a:ext cx="9775190" cy="500824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8439" name="文本框 13"/>
          <p:cNvSpPr txBox="1"/>
          <p:nvPr>
            <p:custDataLst>
              <p:tags r:id="rId1"/>
            </p:custDataLst>
          </p:nvPr>
        </p:nvSpPr>
        <p:spPr>
          <a:xfrm>
            <a:off x="1487170" y="4001135"/>
            <a:ext cx="3075940" cy="62992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暗物质排除线</a:t>
            </a:r>
            <a:endParaRPr lang="en-US" altLang="zh-CN" sz="20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443" name="文本框 16"/>
          <p:cNvSpPr txBox="1"/>
          <p:nvPr>
            <p:custDataLst>
              <p:tags r:id="rId2"/>
            </p:custDataLst>
          </p:nvPr>
        </p:nvSpPr>
        <p:spPr>
          <a:xfrm>
            <a:off x="1365250" y="2160270"/>
            <a:ext cx="3523615" cy="53721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给出一些点源的能谱。</a:t>
            </a:r>
            <a:endParaRPr lang="zh-CN" altLang="en-US" sz="20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p:sp>
        <p:nvSpPr>
          <p:cNvPr id="19" name="直角三角形 18"/>
          <p:cNvSpPr/>
          <p:nvPr>
            <p:custDataLst>
              <p:tags r:id="rId3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4"/>
            </p:custDataLst>
          </p:nvPr>
        </p:nvSpPr>
        <p:spPr>
          <a:xfrm>
            <a:off x="358775" y="546100"/>
            <a:ext cx="5183188" cy="708025"/>
          </a:xfrm>
          <a:prstGeom prst="rect">
            <a:avLst/>
          </a:prstGeom>
          <a:noFill/>
        </p:spPr>
        <p:txBody>
          <a:bodyPr lIns="90000" tIns="46800" rIns="90000" bIns="46800">
            <a:normAutofit fontScale="87500"/>
          </a:bodyPr>
          <a:lstStyle/>
          <a:p>
            <a:pPr marR="0" algn="ctr" defTabSz="914400" fontAlgn="auto">
              <a:buClrTx/>
              <a:buSzTx/>
              <a:buFontTx/>
              <a:buNone/>
              <a:defRPr/>
            </a:pPr>
            <a:r>
              <a:rPr lang="zh-CN" altLang="en-US" sz="4000"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rPr>
              <a:t>正在进行中的工作</a:t>
            </a:r>
            <a:endParaRPr kumimoji="0" lang="zh-CN" altLang="en-US" sz="4000" kern="1200" cap="none" spc="0" normalizeH="0" baseline="0" noProof="1">
              <a:latin typeface="黑体" panose="02010609060101010101" pitchFamily="49" charset="-122"/>
              <a:ea typeface="黑体" panose="02010609060101010101" pitchFamily="49" charset="-122"/>
              <a:cs typeface="+mj-cs"/>
              <a:sym typeface="+mn-ea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5"/>
            </p:custDataLst>
          </p:nvPr>
        </p:nvCxnSpPr>
        <p:spPr>
          <a:xfrm>
            <a:off x="573088" y="1285875"/>
            <a:ext cx="480536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QQ图片2020080610044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41645" y="1701800"/>
            <a:ext cx="5554980" cy="4652645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/>
              <a:t>2021</a:t>
            </a:r>
            <a:r>
              <a:rPr lang="zh-CN" altLang="en-US"/>
              <a:t>计划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110105"/>
            <a:ext cx="10515600" cy="4351338"/>
          </a:xfrm>
        </p:spPr>
        <p:txBody>
          <a:bodyPr/>
          <a:p>
            <a:r>
              <a:rPr lang="zh-CN" altLang="en-US"/>
              <a:t>完成手头上的工作</a:t>
            </a:r>
            <a:endParaRPr lang="zh-CN" altLang="en-US"/>
          </a:p>
          <a:p>
            <a:r>
              <a:rPr lang="zh-CN" altLang="en-US"/>
              <a:t>学习一些物理上的理论</a:t>
            </a:r>
            <a:endParaRPr lang="zh-CN" altLang="en-US"/>
          </a:p>
          <a:p>
            <a:r>
              <a:rPr lang="zh-CN" altLang="en-US"/>
              <a:t>经常老师师兄师姐以及其他同学交流</a:t>
            </a:r>
            <a:endParaRPr lang="zh-CN" altLang="en-US"/>
          </a:p>
          <a:p>
            <a:r>
              <a:rPr lang="zh-CN" altLang="en-US"/>
              <a:t>提高编程基础</a:t>
            </a:r>
            <a:endParaRPr lang="zh-CN" altLang="en-US"/>
          </a:p>
          <a:p>
            <a:r>
              <a:rPr lang="zh-CN" altLang="en-US"/>
              <a:t>多看一些论文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905500" y="1817688"/>
            <a:ext cx="5540375" cy="1858962"/>
          </a:xfrm>
        </p:spPr>
        <p:txBody>
          <a:bodyPr vert="horz" wrap="square" lIns="90000" tIns="46800" rIns="90000" bIns="46800" anchor="b" anchorCtr="0"/>
          <a:p>
            <a:pPr eaLnBrk="1" hangingPunct="1"/>
            <a:r>
              <a:rPr lang="en-US" altLang="zh-CN" sz="7200" kern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Thank You</a:t>
            </a:r>
            <a:endParaRPr lang="en-US" altLang="zh-CN" sz="7200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内容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2414270"/>
            <a:ext cx="10515600" cy="4351338"/>
          </a:xfrm>
        </p:spPr>
        <p:txBody>
          <a:bodyPr/>
          <a:p>
            <a:pPr>
              <a:lnSpc>
                <a:spcPct val="150000"/>
              </a:lnSpc>
            </a:pPr>
            <a:r>
              <a:rPr lang="zh-CN" altLang="en-US"/>
              <a:t>学习了</a:t>
            </a:r>
            <a:r>
              <a:rPr lang="zh-CN" altLang="en-US"/>
              <a:t>一些背景知识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光谱的分析过程</a:t>
            </a:r>
            <a:endParaRPr lang="zh-CN" altLang="en-US"/>
          </a:p>
          <a:p>
            <a:pPr>
              <a:lnSpc>
                <a:spcPct val="150000"/>
              </a:lnSpc>
            </a:pPr>
            <a:r>
              <a:rPr lang="zh-CN" altLang="en-US"/>
              <a:t>宇宙线的遮挡问题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直角三角形 18"/>
          <p:cNvSpPr/>
          <p:nvPr>
            <p:custDataLst>
              <p:tags r:id="rId1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573405" y="581025"/>
            <a:ext cx="5485765" cy="738505"/>
          </a:xfrm>
          <a:prstGeom prst="rect">
            <a:avLst/>
          </a:prstGeom>
          <a:noFill/>
        </p:spPr>
        <p:txBody>
          <a:bodyPr lIns="90000" tIns="46800" rIns="90000" bIns="46800"/>
          <a:lstStyle/>
          <a:p>
            <a:pPr rtl="0"/>
            <a:r>
              <a:rPr kumimoji="0" lang="zh-CN" altLang="en-US" sz="2800" kern="1200" cap="none" spc="0" normalizeH="0" baseline="0" noProof="1" dirty="0" smtClean="0">
                <a:latin typeface="黑体" panose="02010609060101010101" pitchFamily="49" charset="-122"/>
                <a:ea typeface="黑体" panose="02010609060101010101" pitchFamily="49" charset="-122"/>
                <a:cs typeface="Segoe UI Light" panose="020B0502040204020203" pitchFamily="34" charset="0"/>
                <a:sym typeface="+mn-ea"/>
              </a:rPr>
              <a:t>宇宙线背景知识</a:t>
            </a:r>
            <a:endParaRPr kumimoji="0" lang="zh-CN" altLang="en-US" sz="2800" kern="1200" cap="none" spc="0" normalizeH="0" baseline="0" noProof="1" dirty="0" smtClean="0">
              <a:latin typeface="黑体" panose="02010609060101010101" pitchFamily="49" charset="-122"/>
              <a:ea typeface="黑体" panose="02010609060101010101" pitchFamily="49" charset="-122"/>
              <a:cs typeface="Segoe UI Light" panose="020B0502040204020203" pitchFamily="34" charset="0"/>
              <a:sym typeface="+mn-ea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3"/>
            </p:custDataLst>
          </p:nvPr>
        </p:nvCxnSpPr>
        <p:spPr>
          <a:xfrm>
            <a:off x="573088" y="1285875"/>
            <a:ext cx="480536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l="34271" t="49444" r="28646" b="6296"/>
          <a:stretch>
            <a:fillRect/>
          </a:stretch>
        </p:blipFill>
        <p:spPr>
          <a:xfrm>
            <a:off x="7319010" y="2785110"/>
            <a:ext cx="3322955" cy="223075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l="31875" t="52222" r="28854" b="12037"/>
          <a:stretch>
            <a:fillRect/>
          </a:stretch>
        </p:blipFill>
        <p:spPr>
          <a:xfrm>
            <a:off x="748665" y="2316480"/>
            <a:ext cx="5745480" cy="294132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>
                <a:cs typeface="Segoe UI Light" panose="020B0502040204020203" pitchFamily="34" charset="0"/>
                <a:sym typeface="+mn-ea"/>
              </a:rPr>
              <a:t>等天顶角法</a:t>
            </a:r>
            <a:endParaRPr lang="zh-CN" altLang="en-US"/>
          </a:p>
        </p:txBody>
      </p:sp>
      <p:pic>
        <p:nvPicPr>
          <p:cNvPr id="6" name="图片 5" descr="QQ图片202008261818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57245" y="1224280"/>
            <a:ext cx="5330825" cy="3839210"/>
          </a:xfrm>
          <a:prstGeom prst="rect">
            <a:avLst/>
          </a:prstGeom>
        </p:spPr>
      </p:pic>
      <p:sp>
        <p:nvSpPr>
          <p:cNvPr id="8" name="标题 7"/>
          <p:cNvSpPr>
            <a:spLocks noGrp="1"/>
          </p:cNvSpPr>
          <p:nvPr/>
        </p:nvSpPr>
        <p:spPr>
          <a:xfrm>
            <a:off x="1776095" y="5525135"/>
            <a:ext cx="9124315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r>
              <a:rPr lang="zh-CN" altLang="en-US" sz="1600" dirty="0">
                <a:sym typeface="+mn-ea"/>
              </a:rPr>
              <a:t>上图来自</a:t>
            </a:r>
            <a:r>
              <a:rPr sz="1600" dirty="0">
                <a:sym typeface="+mn-ea"/>
              </a:rPr>
              <a:t>Wang Bo</a:t>
            </a:r>
            <a:r>
              <a:rPr lang="zh-CN" sz="1600" dirty="0">
                <a:sym typeface="+mn-ea"/>
              </a:rPr>
              <a:t>，Moon’s shadow measurements with ARGO-YBJ experiment and phenomenological study on the knee of cosmic ray spectrum</a:t>
            </a:r>
            <a:endParaRPr lang="zh-CN" sz="1600" dirty="0">
              <a:sym typeface="+mn-e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月影的显著性水平</a:t>
            </a:r>
            <a:endParaRPr lang="zh-CN" altLang="en-US"/>
          </a:p>
        </p:txBody>
      </p:sp>
      <p:pic>
        <p:nvPicPr>
          <p:cNvPr id="6" name="图片 5" descr="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9855" y="1224280"/>
            <a:ext cx="6209030" cy="4234180"/>
          </a:xfrm>
          <a:prstGeom prst="rect">
            <a:avLst/>
          </a:prstGeom>
        </p:spPr>
      </p:pic>
      <p:pic>
        <p:nvPicPr>
          <p:cNvPr id="4" name="图片 3" descr="TJ[RWNW](9DAK}{ZW_%JZOJ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635" y="5561965"/>
            <a:ext cx="2914650" cy="647700"/>
          </a:xfrm>
          <a:prstGeom prst="rect">
            <a:avLst/>
          </a:prstGeom>
        </p:spPr>
      </p:pic>
      <p:pic>
        <p:nvPicPr>
          <p:cNvPr id="7" name="图片 6" descr="K7XO8D792T2HJX$RP@__R4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630" y="5687060"/>
            <a:ext cx="5934075" cy="60007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直角三角形 18"/>
          <p:cNvSpPr/>
          <p:nvPr>
            <p:custDataLst>
              <p:tags r:id="rId1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937895" y="581025"/>
            <a:ext cx="5293995" cy="738505"/>
          </a:xfrm>
          <a:prstGeom prst="rect">
            <a:avLst/>
          </a:prstGeom>
          <a:noFill/>
        </p:spPr>
        <p:txBody>
          <a:bodyPr lIns="90000" tIns="46800" rIns="90000" bIns="46800">
            <a:normAutofit/>
          </a:bodyPr>
          <a:lstStyle/>
          <a:p>
            <a:pPr marR="0" algn="ctr" defTabSz="914400" fontAlgn="auto">
              <a:buClrTx/>
              <a:buSzTx/>
              <a:buFontTx/>
              <a:buNone/>
              <a:defRPr/>
            </a:pPr>
            <a:r>
              <a:rPr kumimoji="0" lang="zh-CN" altLang="en-US" sz="4000" kern="1200" cap="none" spc="0" normalizeH="0" baseline="0" noProof="1">
                <a:latin typeface="黑体" panose="02010609060101010101" pitchFamily="49" charset="-122"/>
                <a:ea typeface="黑体" panose="02010609060101010101" pitchFamily="49" charset="-122"/>
                <a:cs typeface="+mj-cs"/>
                <a:sym typeface="+mn-ea"/>
              </a:rPr>
              <a:t>给出能谱的过程</a:t>
            </a:r>
            <a:endParaRPr kumimoji="0" lang="zh-CN" altLang="en-US" sz="4000" kern="1200" cap="none" spc="0" normalizeH="0" baseline="0" noProof="1">
              <a:latin typeface="黑体" panose="02010609060101010101" pitchFamily="49" charset="-122"/>
              <a:ea typeface="黑体" panose="02010609060101010101" pitchFamily="49" charset="-122"/>
              <a:cs typeface="+mj-cs"/>
              <a:sym typeface="+mn-ea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3"/>
            </p:custDataLst>
          </p:nvPr>
        </p:nvCxnSpPr>
        <p:spPr>
          <a:xfrm>
            <a:off x="573088" y="1285875"/>
            <a:ext cx="480536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1203960" y="2289810"/>
            <a:ext cx="9997440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坐标转换（赤经赤纬</a:t>
            </a:r>
            <a:r>
              <a:rPr lang="en-US" altLang="zh-CN" sz="2000"/>
              <a:t>-&gt;</a:t>
            </a:r>
            <a:r>
              <a:rPr lang="zh-CN" altLang="en-US" sz="2000"/>
              <a:t>天顶坐标系）</a:t>
            </a:r>
            <a:endParaRPr lang="zh-CN" alt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统计满足天顶角筛选条件的事例数</a:t>
            </a:r>
            <a:endParaRPr lang="zh-CN" altLang="en-US" sz="200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将分</a:t>
            </a:r>
            <a:r>
              <a:rPr lang="en-US" altLang="zh-CN" sz="2000"/>
              <a:t>bin</a:t>
            </a:r>
            <a:r>
              <a:rPr lang="zh-CN" altLang="en-US" sz="2000"/>
              <a:t>情况和统计结果写进文件</a:t>
            </a:r>
            <a:endParaRPr lang="zh-CN" altLang="en-US" sz="2000"/>
          </a:p>
        </p:txBody>
      </p:sp>
      <p:sp>
        <p:nvSpPr>
          <p:cNvPr id="4" name="文本框 3"/>
          <p:cNvSpPr txBox="1"/>
          <p:nvPr/>
        </p:nvSpPr>
        <p:spPr>
          <a:xfrm>
            <a:off x="1203960" y="3844290"/>
            <a:ext cx="999744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加权分析</a:t>
            </a:r>
            <a:endParaRPr lang="zh-CN" altLang="en-US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/>
              <a:t>迭代求出     最小值</a:t>
            </a:r>
            <a:endParaRPr lang="zh-CN" altLang="en-US"/>
          </a:p>
        </p:txBody>
      </p:sp>
      <p:pic>
        <p:nvPicPr>
          <p:cNvPr id="5" name="图片 4" descr="IGY`3D3Q1MWANXT17R`UP2G"/>
          <p:cNvPicPr>
            <a:picLocks noChangeAspect="1"/>
          </p:cNvPicPr>
          <p:nvPr/>
        </p:nvPicPr>
        <p:blipFill>
          <a:blip r:embed="rId4"/>
          <a:srcRect r="17037" b="4397"/>
          <a:stretch>
            <a:fillRect/>
          </a:stretch>
        </p:blipFill>
        <p:spPr>
          <a:xfrm>
            <a:off x="2473325" y="4318635"/>
            <a:ext cx="355600" cy="42799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分析过程</a:t>
            </a:r>
            <a:endParaRPr lang="zh-CN" altLang="en-US"/>
          </a:p>
        </p:txBody>
      </p:sp>
      <p:sp>
        <p:nvSpPr>
          <p:cNvPr id="18443" name="文本框 16"/>
          <p:cNvSpPr txBox="1"/>
          <p:nvPr>
            <p:custDataLst>
              <p:tags r:id="rId1"/>
            </p:custDataLst>
          </p:nvPr>
        </p:nvSpPr>
        <p:spPr>
          <a:xfrm>
            <a:off x="873125" y="1337310"/>
            <a:ext cx="4133215" cy="53721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观测到的某个能断的事例数</a:t>
            </a:r>
            <a:endParaRPr lang="zh-CN" altLang="en-US" sz="20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文本框 16"/>
          <p:cNvSpPr txBox="1"/>
          <p:nvPr>
            <p:custDataLst>
              <p:tags r:id="rId2"/>
            </p:custDataLst>
          </p:nvPr>
        </p:nvSpPr>
        <p:spPr>
          <a:xfrm>
            <a:off x="873125" y="2514600"/>
            <a:ext cx="4133215" cy="53721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事实上模拟给出的事例数</a:t>
            </a:r>
            <a:endParaRPr lang="zh-CN" altLang="en-US" sz="20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rcRect l="33542" t="67963" r="27813" b="23611"/>
          <a:stretch>
            <a:fillRect/>
          </a:stretch>
        </p:blipFill>
        <p:spPr>
          <a:xfrm>
            <a:off x="1386840" y="3051810"/>
            <a:ext cx="5654040" cy="693420"/>
          </a:xfrm>
          <a:prstGeom prst="rect">
            <a:avLst/>
          </a:prstGeom>
        </p:spPr>
      </p:pic>
      <p:sp>
        <p:nvSpPr>
          <p:cNvPr id="7" name="文本框 16"/>
          <p:cNvSpPr txBox="1"/>
          <p:nvPr>
            <p:custDataLst>
              <p:tags r:id="rId4"/>
            </p:custDataLst>
          </p:nvPr>
        </p:nvSpPr>
        <p:spPr>
          <a:xfrm>
            <a:off x="873125" y="3876040"/>
            <a:ext cx="4133215" cy="53721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给出权重</a:t>
            </a:r>
            <a:endParaRPr lang="zh-CN" altLang="en-US" sz="20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rcRect l="44688" t="62407" r="40729" b="27685"/>
          <a:stretch>
            <a:fillRect/>
          </a:stretch>
        </p:blipFill>
        <p:spPr>
          <a:xfrm>
            <a:off x="1295400" y="4413250"/>
            <a:ext cx="2133600" cy="81534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rcRect l="32400" t="57894" r="26832" b="33133"/>
          <a:stretch>
            <a:fillRect/>
          </a:stretch>
        </p:blipFill>
        <p:spPr>
          <a:xfrm>
            <a:off x="1076325" y="5648960"/>
            <a:ext cx="5964555" cy="738505"/>
          </a:xfrm>
          <a:prstGeom prst="rect">
            <a:avLst/>
          </a:prstGeom>
        </p:spPr>
      </p:pic>
      <p:sp>
        <p:nvSpPr>
          <p:cNvPr id="10" name="文本框 16"/>
          <p:cNvSpPr txBox="1"/>
          <p:nvPr>
            <p:custDataLst>
              <p:tags r:id="rId7"/>
            </p:custDataLst>
          </p:nvPr>
        </p:nvSpPr>
        <p:spPr>
          <a:xfrm>
            <a:off x="873125" y="5049520"/>
            <a:ext cx="4133215" cy="53721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乘以权重并积分</a:t>
            </a:r>
            <a:endParaRPr lang="zh-CN" altLang="en-US" sz="20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1" name="图片 10" descr="@VZ(MNV56L(GLINZ]@~XD3X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12570" y="1874520"/>
            <a:ext cx="5091430" cy="54292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分析过程</a:t>
            </a:r>
            <a:endParaRPr lang="zh-CN" altLang="en-US"/>
          </a:p>
        </p:txBody>
      </p:sp>
      <p:sp>
        <p:nvSpPr>
          <p:cNvPr id="18443" name="文本框 16"/>
          <p:cNvSpPr txBox="1"/>
          <p:nvPr>
            <p:custDataLst>
              <p:tags r:id="rId1"/>
            </p:custDataLst>
          </p:nvPr>
        </p:nvSpPr>
        <p:spPr>
          <a:xfrm>
            <a:off x="873125" y="2907030"/>
            <a:ext cx="4133215" cy="53721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求第</a:t>
            </a:r>
            <a:r>
              <a:rPr lang="en-US" altLang="zh-CN" sz="20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i</a:t>
            </a:r>
            <a:r>
              <a:rPr lang="zh-CN" altLang="en-US" sz="20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个积分区间的加权和</a:t>
            </a:r>
            <a:endParaRPr lang="zh-CN" altLang="en-US" sz="20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文本框 16"/>
              <p:cNvSpPr txBox="true"/>
              <p:nvPr>
                <p:custDataLst>
                  <p:tags r:id="rId2"/>
                </p:custDataLst>
              </p:nvPr>
            </p:nvSpPr>
            <p:spPr>
              <a:xfrm>
                <a:off x="873125" y="4617720"/>
                <a:ext cx="4133215" cy="53721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anchor="ctr" anchorCtr="false"/>
              <a:p>
                <a:pPr marL="342900" indent="-342900" algn="l">
                  <a:buFont typeface="Arial" panose="0208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b="1" i="1" dirty="0">
                            <a:solidFill>
                              <a:srgbClr val="404040"/>
                            </a:solidFill>
                            <a:latin typeface="DejaVu Math TeX Gyre" panose="02000503000000000000" charset="0"/>
                            <a:ea typeface="黑体" pitchFamily="49" charset="-122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sz="2000" b="1" i="1" dirty="0">
                            <a:solidFill>
                              <a:srgbClr val="404040"/>
                            </a:solidFill>
                            <a:latin typeface="DejaVu Math TeX Gyre" panose="02000503000000000000" charset="0"/>
                            <a:ea typeface="黑体" pitchFamily="49" charset="-122"/>
                            <a:cs typeface="DejaVu Math TeX Gyre" panose="02000503000000000000" charset="0"/>
                          </a:rPr>
                          <m:t>𝜒</m:t>
                        </m:r>
                      </m:e>
                      <m:sup>
                        <m:r>
                          <a:rPr lang="en-US" altLang="zh-CN" sz="2000" b="1" i="1" dirty="0">
                            <a:solidFill>
                              <a:srgbClr val="404040"/>
                            </a:solidFill>
                            <a:latin typeface="DejaVu Math TeX Gyre" panose="02000503000000000000" charset="0"/>
                            <a:ea typeface="黑体" pitchFamily="49" charset="-122"/>
                            <a:cs typeface="DejaVu Math TeX Gyre" panose="02000503000000000000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zh-CN" altLang="en-US" sz="2000" b="1" dirty="0">
                    <a:solidFill>
                      <a:srgbClr val="404040"/>
                    </a:solidFill>
                    <a:latin typeface="黑体" pitchFamily="49" charset="-122"/>
                    <a:ea typeface="黑体" pitchFamily="49" charset="-122"/>
                  </a:rPr>
                  <a:t>公式</a:t>
                </a:r>
                <a:endParaRPr lang="zh-CN" altLang="en-US" sz="2000" b="1" dirty="0">
                  <a:solidFill>
                    <a:srgbClr val="404040"/>
                  </a:solidFill>
                  <a:latin typeface="黑体" pitchFamily="49" charset="-122"/>
                  <a:ea typeface="黑体" pitchFamily="49" charset="-122"/>
                </a:endParaRPr>
              </a:p>
            </p:txBody>
          </p:sp>
        </mc:Choice>
        <mc:Fallback>
          <p:sp>
            <p:nvSpPr>
              <p:cNvPr id="5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>
                <p:custDataLst>
                  <p:tags r:id="rId3"/>
                </p:custDataLst>
              </p:nvPr>
            </p:nvSpPr>
            <p:spPr>
              <a:xfrm>
                <a:off x="873125" y="4617720"/>
                <a:ext cx="4133215" cy="537210"/>
              </a:xfrm>
              <a:prstGeom prst="rect">
                <a:avLst/>
              </a:prstGeom>
              <a:blipFill rotWithShape="1">
                <a:blip r:embed="rId4"/>
                <a:stretch>
                  <a:fillRect/>
                </a:stretch>
              </a:blipFill>
              <a:ln w="9525"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rcRect l="38021" t="58333" r="32396" b="31296"/>
          <a:stretch>
            <a:fillRect/>
          </a:stretch>
        </p:blipFill>
        <p:spPr>
          <a:xfrm>
            <a:off x="1295400" y="3672840"/>
            <a:ext cx="4328160" cy="85344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rcRect l="40313" t="64630" r="35313" b="23889"/>
          <a:stretch>
            <a:fillRect/>
          </a:stretch>
        </p:blipFill>
        <p:spPr>
          <a:xfrm>
            <a:off x="1440180" y="5034280"/>
            <a:ext cx="3566160" cy="94488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rcRect l="37604" t="49444" r="32292" b="42130"/>
          <a:stretch>
            <a:fillRect/>
          </a:stretch>
        </p:blipFill>
        <p:spPr>
          <a:xfrm>
            <a:off x="1021080" y="1878330"/>
            <a:ext cx="5081905" cy="800100"/>
          </a:xfrm>
          <a:prstGeom prst="rect">
            <a:avLst/>
          </a:prstGeom>
        </p:spPr>
      </p:pic>
      <p:sp>
        <p:nvSpPr>
          <p:cNvPr id="13" name="文本框 16"/>
          <p:cNvSpPr txBox="1"/>
          <p:nvPr>
            <p:custDataLst>
              <p:tags r:id="rId8"/>
            </p:custDataLst>
          </p:nvPr>
        </p:nvSpPr>
        <p:spPr>
          <a:xfrm>
            <a:off x="873125" y="1224280"/>
            <a:ext cx="4133215" cy="537210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sz="2000" b="1" dirty="0">
                <a:solidFill>
                  <a:srgbClr val="404040"/>
                </a:solidFill>
                <a:latin typeface="黑体" panose="02010609060101010101" pitchFamily="49" charset="-122"/>
                <a:ea typeface="黑体" panose="02010609060101010101" pitchFamily="49" charset="-122"/>
                <a:sym typeface="Arial" panose="020B0604020202020204" pitchFamily="34" charset="0"/>
              </a:rPr>
              <a:t>每个事例权重</a:t>
            </a:r>
            <a:endParaRPr lang="zh-CN" sz="2000" b="1" dirty="0">
              <a:solidFill>
                <a:srgbClr val="404040"/>
              </a:solidFill>
              <a:latin typeface="黑体" panose="02010609060101010101" pitchFamily="49" charset="-122"/>
              <a:ea typeface="黑体" panose="02010609060101010101" pitchFamily="49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J2228_6059的光谱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rcRect l="5313" t="19630" r="55417" b="30000"/>
          <a:stretch>
            <a:fillRect/>
          </a:stretch>
        </p:blipFill>
        <p:spPr>
          <a:xfrm>
            <a:off x="3901440" y="1224280"/>
            <a:ext cx="5745480" cy="414528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6" name="文本框 5"/>
              <p:cNvSpPr txBox="true"/>
              <p:nvPr/>
            </p:nvSpPr>
            <p:spPr>
              <a:xfrm>
                <a:off x="3078417" y="5567934"/>
                <a:ext cx="6957060" cy="56705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 xmlns:m="http://schemas.openxmlformats.org/officeDocument/2006/math"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𝑓</m:t>
                    </m:r>
                    <m:d>
                      <m:d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𝐸</m:t>
                        </m:r>
                      </m:e>
                    </m:d>
                    <m:r>
                      <a:rPr lang="en-US" altLang="zh-CN" i="1">
                        <a:latin typeface="DejaVu Math TeX Gyre" panose="02000503000000000000" charset="0"/>
                        <a:cs typeface="DejaVu Math TeX Gyre" panose="02000503000000000000" charset="0"/>
                      </a:rPr>
                      <m:t>=</m:t>
                    </m:r>
                  </m:oMath>
                </a14:m>
                <a:r>
                  <a:rPr lang="zh-CN" altLang="en-US"/>
                  <a:t>1.13e-14</a:t>
                </a:r>
                <a:r>
                  <a:rPr lang="en-US" altLang="zh-CN"/>
                  <a:t> (+-)7.46616e-16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*</m:t>
                        </m:r>
                        <m:d>
                          <m:dPr>
                            <m:ctrlPr>
                              <a:rPr lang="en-US" altLang="zh-CN" i="1">
                                <a:latin typeface="DejaVu Math TeX Gyre" panose="02000503000000000000" charset="0"/>
                                <a:cs typeface="DejaVu Math TeX Gyre" panose="02000503000000000000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𝐸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20</m:t>
                                </m:r>
                                <m:r>
                                  <a:rPr lang="en-US" altLang="zh-CN" i="1">
                                    <a:latin typeface="DejaVu Math TeX Gyre" panose="02000503000000000000" charset="0"/>
                                    <a:cs typeface="DejaVu Math TeX Gyre" panose="02000503000000000000" charset="0"/>
                                  </a:rPr>
                                  <m:t>𝑇𝑒𝑉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−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3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.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09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(+−)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.</m:t>
                        </m:r>
                        <m:r>
                          <a:rPr lang="en-US" altLang="zh-CN" i="1">
                            <a:latin typeface="DejaVu Math TeX Gyre" panose="02000503000000000000" charset="0"/>
                            <a:cs typeface="DejaVu Math TeX Gyre" panose="02000503000000000000" charset="0"/>
                          </a:rPr>
                          <m:t>0644623</m:t>
                        </m:r>
                      </m:sup>
                    </m:sSup>
                  </m:oMath>
                </a14:m>
                <a:endParaRPr lang="en-US" altLang="zh-CN"/>
              </a:p>
            </p:txBody>
          </p:sp>
        </mc:Choice>
        <mc:Fallback>
          <p:sp>
            <p:nvSpPr>
              <p:cNvPr id="6" name="文本框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8417" y="5567934"/>
                <a:ext cx="6957060" cy="567055"/>
              </a:xfrm>
              <a:prstGeom prst="rect">
                <a:avLst/>
              </a:prstGeom>
              <a:blipFill rotWithShape="1">
                <a:blip r:embed="rId2"/>
                <a:stretch>
                  <a:fillRect l="-8" t="-45" r="8" b="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1_2"/>
  <p:tag name="KSO_WM_UNIT_ID" val="custom0_9*l_h_i*1_1_2"/>
  <p:tag name="KSO_WM_UNIT_LAYERLEVEL" val="1_1_1"/>
  <p:tag name="KSO_WM_DIAGRAM_GROUP_CODE" val="l1-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100.xml><?xml version="1.0" encoding="utf-8"?>
<p:tagLst xmlns:p="http://schemas.openxmlformats.org/presentationml/2006/main">
  <p:tag name="KSO_WM_BEAUTIFY_FLAG" val="#wm#"/>
  <p:tag name="KSO_WM_TEMPLATE_CATEGORY" val="custom"/>
  <p:tag name="KSO_WM_TEMPLATE_INDEX" val="0"/>
</p:tagLst>
</file>

<file path=ppt/tags/tag101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UNIT_TYPE" val="a"/>
  <p:tag name="KSO_WM_UNIT_INDEX" val="1"/>
  <p:tag name="KSO_WM_UNIT_ID" val="custom0_12*a*1"/>
  <p:tag name="KSO_WM_UNIT_LAYERLEVEL" val="1"/>
  <p:tag name="KSO_WM_UNIT_VALUE" val="4"/>
  <p:tag name="KSO_WM_UNIT_ISCONTENTSTITLE" val="0"/>
  <p:tag name="KSO_WM_UNIT_HIGHLIGHT" val="0"/>
  <p:tag name="KSO_WM_UNIT_COMPATIBLE" val="0"/>
  <p:tag name="KSO_WM_BEAUTIFY_FLAG" val="#wm#"/>
  <p:tag name="KSO_WM_UNIT_PRESET_TEXT" val="TAHANK YOU"/>
</p:tagLst>
</file>

<file path=ppt/tags/tag102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SLIDE_ID" val="custom0_12"/>
  <p:tag name="KSO_WM_SLIDE_INDEX" val="12"/>
  <p:tag name="KSO_WM_SLIDE_ITEM_CNT" val="0"/>
  <p:tag name="KSO_WM_SLIDE_LAYOUT" val="a"/>
  <p:tag name="KSO_WM_SLIDE_LAYOUT_CNT" val="1"/>
  <p:tag name="KSO_WM_SLIDE_TYPE" val="endPage"/>
  <p:tag name="KSO_WM_BEAUTIFY_FLAG" val="#wm#"/>
  <p:tag name="KSO_WM_SLIDE_SUBTYPE" val="pureTxt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i*1_2"/>
  <p:tag name="KSO_WM_UNIT_LAYERLEVEL" val="1_1"/>
  <p:tag name="KSO_WM_UNIT_FILL_FORE_SCHEMECOLOR_INDEX" val="5"/>
  <p:tag name="KSO_WM_UNIT_FILL_TYPE" val="1"/>
  <p:tag name="KSO_WM_UNIT_USESOURCEFORMAT_APPLY" val="0"/>
  <p:tag name="KSO_WM_UNIT_HIGHLIGHT" val="0"/>
  <p:tag name="KSO_WM_UNIT_COMPATIBLE" val="0"/>
  <p:tag name="KSO_WM_UNIT_TYPE" val="l_i"/>
  <p:tag name="KSO_WM_UNIT_INDEX" val="1_2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h_i*1_4_1"/>
  <p:tag name="KSO_WM_UNIT_LAYERLEVEL" val="1_1_1"/>
  <p:tag name="KSO_WM_UNIT_FILL_FORE_SCHEMECOLOR_INDEX" val="7"/>
  <p:tag name="KSO_WM_UNIT_FILL_TYPE" val="1"/>
  <p:tag name="KSO_WM_UNIT_USESOURCEFORMAT_APPLY" val="0"/>
  <p:tag name="KSO_WM_UNIT_HIGHLIGHT" val="0"/>
  <p:tag name="KSO_WM_UNIT_COMPATIBLE" val="0"/>
  <p:tag name="KSO_WM_UNIT_TYPE" val="l_h_i"/>
  <p:tag name="KSO_WM_UNIT_INDEX" val="1_4_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h_i*1_2_2"/>
  <p:tag name="KSO_WM_UNIT_LAYERLEVEL" val="1_1_1"/>
  <p:tag name="KSO_WM_UNIT_FILL_FORE_SCHEMECOLOR_INDEX" val="7"/>
  <p:tag name="KSO_WM_UNIT_FILL_TYPE" val="1"/>
  <p:tag name="KSO_WM_UNIT_USESOURCEFORMAT_APPLY" val="0"/>
  <p:tag name="KSO_WM_UNIT_HIGHLIGHT" val="0"/>
  <p:tag name="KSO_WM_UNIT_COMPATIBLE" val="0"/>
  <p:tag name="KSO_WM_UNIT_TYPE" val="l_h_i"/>
  <p:tag name="KSO_WM_UNIT_INDEX" val="1_2_2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h_i*1_1_2"/>
  <p:tag name="KSO_WM_UNIT_LAYERLEVEL" val="1_1_1"/>
  <p:tag name="KSO_WM_UNIT_FILL_FORE_SCHEMECOLOR_INDEX" val="6"/>
  <p:tag name="KSO_WM_UNIT_FILL_TYPE" val="1"/>
  <p:tag name="KSO_WM_UNIT_USESOURCEFORMAT_APPLY" val="0"/>
  <p:tag name="KSO_WM_UNIT_HIGHLIGHT" val="0"/>
  <p:tag name="KSO_WM_UNIT_COMPATIBLE" val="0"/>
  <p:tag name="KSO_WM_UNIT_TYPE" val="l_h_i"/>
  <p:tag name="KSO_WM_UNIT_INDEX" val="1_1_2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h_i*1_3_2"/>
  <p:tag name="KSO_WM_UNIT_LAYERLEVEL" val="1_1_1"/>
  <p:tag name="KSO_WM_UNIT_FILL_FORE_SCHEMECOLOR_INDEX" val="6"/>
  <p:tag name="KSO_WM_UNIT_FILL_TYPE" val="1"/>
  <p:tag name="KSO_WM_UNIT_USESOURCEFORMAT_APPLY" val="0"/>
  <p:tag name="KSO_WM_UNIT_HIGHLIGHT" val="0"/>
  <p:tag name="KSO_WM_UNIT_COMPATIBLE" val="0"/>
  <p:tag name="KSO_WM_UNIT_TYPE" val="l_h_i"/>
  <p:tag name="KSO_WM_UNIT_INDEX" val="1_3_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0_2*i*1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0_2*i*6"/>
  <p:tag name="KSO_WM_TEMPLATE_CATEGORY" val="custom"/>
  <p:tag name="KSO_WM_TEMPLATE_INDEX" val="0"/>
  <p:tag name="KSO_WM_UNIT_INDEX" val="6"/>
  <p:tag name="KSO_WM_UNIT_HIGHLIGHT" val="0"/>
  <p:tag name="KSO_WM_UNIT_COMPATIBLE" val="0"/>
  <p:tag name="KSO_WM_DIAGRAM_GROUP_CODE" val="m1-1"/>
  <p:tag name="KSO_WM_UNIT_LAYERLEVEL" val="1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22.xml><?xml version="1.0" encoding="utf-8"?>
<p:tagLst xmlns:p="http://schemas.openxmlformats.org/presentationml/2006/main">
  <p:tag name="KSO_WM_TAG_VERSION" val="1.0"/>
  <p:tag name="KSO_WM_TEMPLATE_CATEGORY" val="custom"/>
  <p:tag name="KSO_WM_TEMPLATE_INDEX" val="0"/>
</p:tagLst>
</file>

<file path=ppt/tags/tag23.xml><?xml version="1.0" encoding="utf-8"?>
<p:tagLst xmlns:p="http://schemas.openxmlformats.org/presentationml/2006/main">
  <p:tag name="KSO_WM_TAG_VERSION" val="1.0"/>
  <p:tag name="KSO_WM_TEMPLATE_CATEGORY" val="custom"/>
  <p:tag name="KSO_WM_TEMPLATE_INDEX" val="0"/>
</p:tagLst>
</file>

<file path=ppt/tags/tag24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TEMPLATE_THUMBS_INDEX" val="1、2、5、6、12、13、16、21、28、29、30、"/>
  <p:tag name="KSO_WM_COMBINE_RELATE_SLIDE_ID" val="background20177529_1"/>
  <p:tag name="KSO_WM_TEMPLATE_SUBCATEGORY" val="combine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4_1"/>
  <p:tag name="KSO_WM_UNIT_ID" val="custom0_9*l_h_i*1_4_1"/>
  <p:tag name="KSO_WM_UNIT_LAYERLEVEL" val="1_1_1"/>
  <p:tag name="KSO_WM_DIAGRAM_GROUP_CODE" val="l1-5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4_2"/>
  <p:tag name="KSO_WM_UNIT_ID" val="custom0_9*l_h_i*1_4_2"/>
  <p:tag name="KSO_WM_UNIT_LAYERLEVEL" val="1_1_1"/>
  <p:tag name="KSO_WM_DIAGRAM_GROUP_CODE" val="l1-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3_1"/>
  <p:tag name="KSO_WM_UNIT_ID" val="custom0_9*l_h_i*1_3_1"/>
  <p:tag name="KSO_WM_UNIT_LAYERLEVEL" val="1_1_1"/>
  <p:tag name="KSO_WM_DIAGRAM_GROUP_CODE" val="l1-5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4_1"/>
  <p:tag name="KSO_WM_UNIT_ID" val="custom0_9*l_h_i*1_4_1"/>
  <p:tag name="KSO_WM_UNIT_LAYERLEVEL" val="1_1_1"/>
  <p:tag name="KSO_WM_DIAGRAM_GROUP_CODE" val="l1-5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3_2"/>
  <p:tag name="KSO_WM_UNIT_ID" val="custom0_9*l_h_i*1_3_2"/>
  <p:tag name="KSO_WM_UNIT_LAYERLEVEL" val="1_1_1"/>
  <p:tag name="KSO_WM_DIAGRAM_GROUP_CODE" val="l1-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2_1"/>
  <p:tag name="KSO_WM_UNIT_ID" val="custom0_9*l_h_i*1_2_1"/>
  <p:tag name="KSO_WM_UNIT_LAYERLEVEL" val="1_1_1"/>
  <p:tag name="KSO_WM_DIAGRAM_GROUP_CODE" val="l1-5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2_2"/>
  <p:tag name="KSO_WM_UNIT_ID" val="custom0_9*l_h_i*1_2_2"/>
  <p:tag name="KSO_WM_UNIT_LAYERLEVEL" val="1_1_1"/>
  <p:tag name="KSO_WM_DIAGRAM_GROUP_CODE" val="l1-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1_1"/>
  <p:tag name="KSO_WM_UNIT_ID" val="custom0_9*l_h_i*1_1_1"/>
  <p:tag name="KSO_WM_UNIT_LAYERLEVEL" val="1_1_1"/>
  <p:tag name="KSO_WM_DIAGRAM_GROUP_CODE" val="l1-5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1_2"/>
  <p:tag name="KSO_WM_UNIT_ID" val="custom0_9*l_h_i*1_1_2"/>
  <p:tag name="KSO_WM_UNIT_LAYERLEVEL" val="1_1_1"/>
  <p:tag name="KSO_WM_DIAGRAM_GROUP_CODE" val="l1-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i*1_2"/>
  <p:tag name="KSO_WM_UNIT_LAYERLEVEL" val="1_1"/>
  <p:tag name="KSO_WM_UNIT_FILL_FORE_SCHEMECOLOR_INDEX" val="5"/>
  <p:tag name="KSO_WM_UNIT_FILL_TYPE" val="1"/>
  <p:tag name="KSO_WM_UNIT_USESOURCEFORMAT_APPLY" val="0"/>
  <p:tag name="KSO_WM_UNIT_HIGHLIGHT" val="0"/>
  <p:tag name="KSO_WM_UNIT_COMPATIBLE" val="0"/>
  <p:tag name="KSO_WM_UNIT_TYPE" val="l_i"/>
  <p:tag name="KSO_WM_UNIT_INDEX" val="1_2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h_i*1_4_1"/>
  <p:tag name="KSO_WM_UNIT_LAYERLEVEL" val="1_1_1"/>
  <p:tag name="KSO_WM_UNIT_FILL_FORE_SCHEMECOLOR_INDEX" val="7"/>
  <p:tag name="KSO_WM_UNIT_FILL_TYPE" val="1"/>
  <p:tag name="KSO_WM_UNIT_USESOURCEFORMAT_APPLY" val="0"/>
  <p:tag name="KSO_WM_UNIT_HIGHLIGHT" val="0"/>
  <p:tag name="KSO_WM_UNIT_COMPATIBLE" val="0"/>
  <p:tag name="KSO_WM_UNIT_TYPE" val="l_h_i"/>
  <p:tag name="KSO_WM_UNIT_INDEX" val="1_4_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h_i*1_2_2"/>
  <p:tag name="KSO_WM_UNIT_LAYERLEVEL" val="1_1_1"/>
  <p:tag name="KSO_WM_UNIT_FILL_FORE_SCHEMECOLOR_INDEX" val="7"/>
  <p:tag name="KSO_WM_UNIT_FILL_TYPE" val="1"/>
  <p:tag name="KSO_WM_UNIT_USESOURCEFORMAT_APPLY" val="0"/>
  <p:tag name="KSO_WM_UNIT_HIGHLIGHT" val="0"/>
  <p:tag name="KSO_WM_UNIT_COMPATIBLE" val="0"/>
  <p:tag name="KSO_WM_UNIT_TYPE" val="l_h_i"/>
  <p:tag name="KSO_WM_UNIT_INDEX" val="1_2_2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4_2"/>
  <p:tag name="KSO_WM_UNIT_ID" val="custom0_9*l_h_i*1_4_2"/>
  <p:tag name="KSO_WM_UNIT_LAYERLEVEL" val="1_1_1"/>
  <p:tag name="KSO_WM_DIAGRAM_GROUP_CODE" val="l1-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h_i*1_1_2"/>
  <p:tag name="KSO_WM_UNIT_LAYERLEVEL" val="1_1_1"/>
  <p:tag name="KSO_WM_UNIT_FILL_FORE_SCHEMECOLOR_INDEX" val="6"/>
  <p:tag name="KSO_WM_UNIT_FILL_TYPE" val="1"/>
  <p:tag name="KSO_WM_UNIT_USESOURCEFORMAT_APPLY" val="0"/>
  <p:tag name="KSO_WM_UNIT_HIGHLIGHT" val="0"/>
  <p:tag name="KSO_WM_UNIT_COMPATIBLE" val="0"/>
  <p:tag name="KSO_WM_UNIT_TYPE" val="l_h_i"/>
  <p:tag name="KSO_WM_UNIT_INDEX" val="1_1_2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h_i*1_3_2"/>
  <p:tag name="KSO_WM_UNIT_LAYERLEVEL" val="1_1_1"/>
  <p:tag name="KSO_WM_UNIT_FILL_FORE_SCHEMECOLOR_INDEX" val="6"/>
  <p:tag name="KSO_WM_UNIT_FILL_TYPE" val="1"/>
  <p:tag name="KSO_WM_UNIT_USESOURCEFORMAT_APPLY" val="0"/>
  <p:tag name="KSO_WM_UNIT_HIGHLIGHT" val="0"/>
  <p:tag name="KSO_WM_UNIT_COMPATIBLE" val="0"/>
  <p:tag name="KSO_WM_UNIT_TYPE" val="l_h_i"/>
  <p:tag name="KSO_WM_UNIT_INDEX" val="1_3_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0_2*i*1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0_2*i*6"/>
  <p:tag name="KSO_WM_TEMPLATE_CATEGORY" val="custom"/>
  <p:tag name="KSO_WM_TEMPLATE_INDEX" val="0"/>
  <p:tag name="KSO_WM_UNIT_INDEX" val="6"/>
  <p:tag name="KSO_WM_UNIT_HIGHLIGHT" val="0"/>
  <p:tag name="KSO_WM_UNIT_COMPATIBLE" val="0"/>
  <p:tag name="KSO_WM_DIAGRAM_GROUP_CODE" val="m1-1"/>
  <p:tag name="KSO_WM_UNIT_LAYERLEVEL" val="1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46.xml><?xml version="1.0" encoding="utf-8"?>
<p:tagLst xmlns:p="http://schemas.openxmlformats.org/presentationml/2006/main">
  <p:tag name="KSO_WM_TAG_VERSION" val="1.0"/>
  <p:tag name="KSO_WM_TEMPLATE_CATEGORY" val="custom"/>
  <p:tag name="KSO_WM_TEMPLATE_INDEX" val="0"/>
</p:tagLst>
</file>

<file path=ppt/tags/tag47.xml><?xml version="1.0" encoding="utf-8"?>
<p:tagLst xmlns:p="http://schemas.openxmlformats.org/presentationml/2006/main">
  <p:tag name="KSO_WM_TAG_VERSION" val="1.0"/>
  <p:tag name="KSO_WM_TEMPLATE_CATEGORY" val="custom"/>
  <p:tag name="KSO_WM_TEMPLATE_INDEX" val="0"/>
</p:tagLst>
</file>

<file path=ppt/tags/tag48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TEMPLATE_THUMBS_INDEX" val="1、2、5、6、12、13、16、21、28、29、30、"/>
  <p:tag name="KSO_WM_COMBINE_RELATE_SLIDE_ID" val="background20177529_1"/>
  <p:tag name="KSO_WM_TEMPLATE_SUBCATEGORY" val="combine"/>
</p:tagLst>
</file>

<file path=ppt/tags/tag49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LAYERLEVEL" val="1"/>
  <p:tag name="KSO_WM_UNIT_VALUE" val="12"/>
  <p:tag name="KSO_WM_UNIT_ISCONTENTSTITLE" val="0"/>
  <p:tag name="KSO_WM_UNIT_HIGHLIGHT" val="0"/>
  <p:tag name="KSO_WM_UNIT_COMPATIBLE" val="0"/>
  <p:tag name="KSO_WM_UNIT_ID" val="custom0_1*a*1"/>
  <p:tag name="KSO_WM_UNIT_TEXT_FILL_FORE_SCHEMECOLOR_INDEX" val="16"/>
  <p:tag name="KSO_WM_UNIT_TEXT_FILL_TYPE" val="1"/>
  <p:tag name="KSO_WM_UNIT_USESOURCEFORMAT_APPLY" val="1"/>
  <p:tag name="KSO_WM_UNIT_TYPE" val="a"/>
  <p:tag name="KSO_WM_UNIT_INDEX" val="1"/>
  <p:tag name="KSO_WM_UNIT_PRESET_TEXT" val="个人述职报告通用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3_1"/>
  <p:tag name="KSO_WM_UNIT_ID" val="custom0_9*l_h_i*1_3_1"/>
  <p:tag name="KSO_WM_UNIT_LAYERLEVEL" val="1_1_1"/>
  <p:tag name="KSO_WM_DIAGRAM_GROUP_CODE" val="l1-5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50.xml><?xml version="1.0" encoding="utf-8"?>
<p:tagLst xmlns:p="http://schemas.openxmlformats.org/presentationml/2006/main">
  <p:tag name="KSO_WM_TAG_VERSION" val="1.0"/>
  <p:tag name="KSO_WM_BEAUTIFY_FLAG" val="#wm#"/>
  <p:tag name="KSO_WM_UNIT_ID" val="custom0_1*i*1"/>
  <p:tag name="KSO_WM_TEMPLATE_CATEGORY" val="custom"/>
  <p:tag name="KSO_WM_TEMPLATE_INDEX" val="0"/>
  <p:tag name="KSO_WM_UNIT_HIGHLIGHT" val="0"/>
  <p:tag name="KSO_WM_UNIT_COMPATIBLE" val="0"/>
  <p:tag name="KSO_WM_UNIT_LAYERLEVEL" val="1"/>
  <p:tag name="KSO_WM_UNIT_TYPE" val="i"/>
  <p:tag name="KSO_WM_UNIT_INDEX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ID" val="custom0_1*i*2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52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LAYERLEVEL" val="1"/>
  <p:tag name="KSO_WM_UNIT_VALUE" val="58"/>
  <p:tag name="KSO_WM_UNIT_ISCONTENTSTITLE" val="0"/>
  <p:tag name="KSO_WM_UNIT_HIGHLIGHT" val="0"/>
  <p:tag name="KSO_WM_UNIT_COMPATIBLE" val="0"/>
  <p:tag name="KSO_WM_UNIT_ID" val="custom0_1*b*2"/>
  <p:tag name="KSO_WM_UNIT_TEXT_FILL_FORE_SCHEMECOLOR_INDEX" val="13"/>
  <p:tag name="KSO_WM_UNIT_TEXT_FILL_TYPE" val="1"/>
  <p:tag name="KSO_WM_UNIT_USESOURCEFORMAT_APPLY" val="1"/>
  <p:tag name="KSO_WM_UNIT_TYPE" val="b"/>
  <p:tag name="KSO_WM_UNIT_INDEX" val="2"/>
  <p:tag name="KSO_WM_UNIT_PRESET_TEXT" val="部门岗位：XXX    报告人：XXX"/>
</p:tagLst>
</file>

<file path=ppt/tags/tag53.xml><?xml version="1.0" encoding="utf-8"?>
<p:tagLst xmlns:p="http://schemas.openxmlformats.org/presentationml/2006/main">
  <p:tag name="KSO_WM_TAG_VERSION" val="1.0"/>
  <p:tag name="KSO_WM_SLIDE_ITEM_CNT" val="0"/>
  <p:tag name="KSO_WM_SLIDE_LAYOUT" val="a_b"/>
  <p:tag name="KSO_WM_SLIDE_LAYOUT_CNT" val="1_2"/>
  <p:tag name="KSO_WM_SLIDE_TYPE" val="title"/>
  <p:tag name="KSO_WM_BEAUTIFY_FLAG" val="#wm#"/>
  <p:tag name="KSO_WM_COMBINE_RELATE_SLIDE_ID" val="background20177529_1"/>
  <p:tag name="KSO_WM_TEMPLATE_CATEGORY" val="custom"/>
  <p:tag name="KSO_WM_TEMPLATE_INDEX" val="0"/>
  <p:tag name="KSO_WM_SLIDE_ID" val="custom0_1"/>
  <p:tag name="KSO_WM_SLIDE_INDEX" val="1"/>
  <p:tag name="KSO_WM_TEMPLATE_SUBCATEGORY" val="combine"/>
  <p:tag name="KSO_WM_TEMPLATE_THUMBS_INDEX" val="1、2、5、6、12、13、16、21、28、29、30、"/>
  <p:tag name="KSO_WM_SLIDE_SUBTYPE" val="pureTxt"/>
</p:tagLst>
</file>

<file path=ppt/tags/tag54.xml><?xml version="1.0" encoding="utf-8"?>
<p:tagLst xmlns:p="http://schemas.openxmlformats.org/presentationml/2006/main">
  <p:tag name="KSO_WM_BEAUTIFY_FLAG" val="#wm#"/>
  <p:tag name="KSO_WM_TEMPLATE_CATEGORY" val="custom"/>
  <p:tag name="KSO_WM_TEMPLATE_INDEX" val="0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56.xml><?xml version="1.0" encoding="utf-8"?>
<p:tagLst xmlns:p="http://schemas.openxmlformats.org/presentationml/2006/main">
  <p:tag name="KSO_WM_TEMPLATE_CATEGORY" val="custom"/>
  <p:tag name="KSO_WM_TEMPLATE_INDEX" val="0"/>
  <p:tag name="KSO_WM_UNIT_ID" val="custom0_4*a*1"/>
  <p:tag name="KSO_WM_UNIT_LAYERLEVEL" val="1"/>
  <p:tag name="KSO_WM_UNIT_VALUE" val="10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l1-2"/>
  <p:tag name="KSO_WM_UNIT_TYPE" val="a"/>
  <p:tag name="KSO_WM_UNIT_INDEX" val="1"/>
  <p:tag name="KSO_WM_UNIT_PRESET_TEXT" val="单击此处添加标题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0_3*i*2"/>
  <p:tag name="KSO_WM_TEMPLATE_CATEGORY" val="custom"/>
  <p:tag name="KSO_WM_TEMPLATE_INDEX" val="0"/>
  <p:tag name="KSO_WM_UNIT_INDEX" val="2"/>
  <p:tag name="KSO_WM_UNIT_HIGHLIGHT" val="0"/>
  <p:tag name="KSO_WM_UNIT_COMPATIBLE" val="0"/>
  <p:tag name="KSO_WM_DIAGRAM_GROUP_CODE" val="l1-1"/>
  <p:tag name="KSO_WM_UNIT_LAYERLEVEL" val="1"/>
</p:tagLst>
</file>

<file path=ppt/tags/tag58.xml><?xml version="1.0" encoding="utf-8"?>
<p:tagLst xmlns:p="http://schemas.openxmlformats.org/presentationml/2006/main">
  <p:tag name="KSO_WM_TAG_VERSION" val="1.0"/>
  <p:tag name="KSO_WM_SLIDE_ITEM_CNT" val="4"/>
  <p:tag name="KSO_WM_SLIDE_LAYOUT" val="a_f_l"/>
  <p:tag name="KSO_WM_SLIDE_LAYOUT_CNT" val="1_1_1"/>
  <p:tag name="KSO_WM_SLIDE_TYPE" val="text"/>
  <p:tag name="KSO_WM_BEAUTIFY_FLAG" val="#wm#"/>
  <p:tag name="KSO_WM_SLIDE_POSITION" val="28*43"/>
  <p:tag name="KSO_WM_SLIDE_SIZE" val="845*442"/>
  <p:tag name="KSO_WM_TEMPLATE_CATEGORY" val="custom"/>
  <p:tag name="KSO_WM_TEMPLATE_INDEX" val="0"/>
  <p:tag name="KSO_WM_SLIDE_ID" val="custom0_4"/>
  <p:tag name="KSO_WM_SLIDE_INDEX" val="4"/>
  <p:tag name="KSO_WM_SLIDE_SUBTYPE" val="diag"/>
  <p:tag name="KSO_WM_DIAGRAM_GROUP_CODE" val="l1-2"/>
  <p:tag name="KSO_WM_SLIDE_DIAGTYPE" val="l"/>
</p:tagLst>
</file>

<file path=ppt/tags/tag59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3_2"/>
  <p:tag name="KSO_WM_UNIT_ID" val="custom0_9*l_h_i*1_3_2"/>
  <p:tag name="KSO_WM_UNIT_LAYERLEVEL" val="1_1_1"/>
  <p:tag name="KSO_WM_DIAGRAM_GROUP_CODE" val="l1-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60.xml><?xml version="1.0" encoding="utf-8"?>
<p:tagLst xmlns:p="http://schemas.openxmlformats.org/presentationml/2006/main">
  <p:tag name="KSO_WM_TEMPLATE_CATEGORY" val="custom"/>
  <p:tag name="KSO_WM_TEMPLATE_INDEX" val="0"/>
  <p:tag name="KSO_WM_UNIT_ID" val="custom0_4*a*1"/>
  <p:tag name="KSO_WM_UNIT_LAYERLEVEL" val="1"/>
  <p:tag name="KSO_WM_UNIT_VALUE" val="10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l1-2"/>
  <p:tag name="KSO_WM_UNIT_TYPE" val="a"/>
  <p:tag name="KSO_WM_UNIT_INDEX" val="1"/>
  <p:tag name="KSO_WM_UNIT_PRESET_TEXT" val="单击此处添加标题"/>
</p:tagLst>
</file>

<file path=ppt/tags/tag6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0_3*i*2"/>
  <p:tag name="KSO_WM_TEMPLATE_CATEGORY" val="custom"/>
  <p:tag name="KSO_WM_TEMPLATE_INDEX" val="0"/>
  <p:tag name="KSO_WM_UNIT_INDEX" val="2"/>
  <p:tag name="KSO_WM_UNIT_HIGHLIGHT" val="0"/>
  <p:tag name="KSO_WM_UNIT_COMPATIBLE" val="0"/>
  <p:tag name="KSO_WM_DIAGRAM_GROUP_CODE" val="l1-1"/>
  <p:tag name="KSO_WM_UNIT_LAYERLEVEL" val="1"/>
</p:tagLst>
</file>

<file path=ppt/tags/tag62.xml><?xml version="1.0" encoding="utf-8"?>
<p:tagLst xmlns:p="http://schemas.openxmlformats.org/presentationml/2006/main">
  <p:tag name="KSO_WM_TAG_VERSION" val="1.0"/>
  <p:tag name="KSO_WM_SLIDE_ITEM_CNT" val="4"/>
  <p:tag name="KSO_WM_SLIDE_LAYOUT" val="a_f_l"/>
  <p:tag name="KSO_WM_SLIDE_LAYOUT_CNT" val="1_1_1"/>
  <p:tag name="KSO_WM_SLIDE_TYPE" val="text"/>
  <p:tag name="KSO_WM_BEAUTIFY_FLAG" val="#wm#"/>
  <p:tag name="KSO_WM_SLIDE_POSITION" val="28*43"/>
  <p:tag name="KSO_WM_SLIDE_SIZE" val="845*442"/>
  <p:tag name="KSO_WM_TEMPLATE_CATEGORY" val="custom"/>
  <p:tag name="KSO_WM_TEMPLATE_INDEX" val="0"/>
  <p:tag name="KSO_WM_SLIDE_ID" val="custom0_4"/>
  <p:tag name="KSO_WM_SLIDE_INDEX" val="4"/>
  <p:tag name="KSO_WM_SLIDE_SUBTYPE" val="diag"/>
  <p:tag name="KSO_WM_DIAGRAM_GROUP_CODE" val="l1-2"/>
  <p:tag name="KSO_WM_SLIDE_DIAGTYPE" val="l"/>
</p:tagLst>
</file>

<file path=ppt/tags/tag6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LAYERLEVEL" val="1_1_1"/>
  <p:tag name="KSO_WM_UNIT_VALUE" val="7"/>
  <p:tag name="KSO_WM_UNIT_HIGHLIGHT" val="0"/>
  <p:tag name="KSO_WM_UNIT_COMPATIBLE" val="0"/>
  <p:tag name="KSO_WM_UNIT_ID" val="custom0_4*l_h_f*1_1_1"/>
  <p:tag name="KSO_WM_UNIT_TEXT_FILL_FORE_SCHEMECOLOR_INDEX" val="2"/>
  <p:tag name="KSO_WM_UNIT_TEXT_FILL_TYPE" val="1"/>
  <p:tag name="KSO_WM_UNIT_USESOURCEFORMAT_APPLY" val="0"/>
  <p:tag name="KSO_WM_DIAGRAM_GROUP_CODE" val="l1-2"/>
  <p:tag name="KSO_WM_UNIT_TYPE" val="l_h_f"/>
  <p:tag name="KSO_WM_UNIT_INDEX" val="1_1_1"/>
  <p:tag name="KSO_WM_UNIT_PRESET_TEXT" val="添加标题"/>
</p:tagLst>
</file>

<file path=ppt/tags/tag6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LAYERLEVEL" val="1_1_1"/>
  <p:tag name="KSO_WM_UNIT_VALUE" val="7"/>
  <p:tag name="KSO_WM_UNIT_HIGHLIGHT" val="0"/>
  <p:tag name="KSO_WM_UNIT_COMPATIBLE" val="0"/>
  <p:tag name="KSO_WM_UNIT_ID" val="custom0_4*l_h_f*1_1_1"/>
  <p:tag name="KSO_WM_UNIT_TEXT_FILL_FORE_SCHEMECOLOR_INDEX" val="2"/>
  <p:tag name="KSO_WM_UNIT_TEXT_FILL_TYPE" val="1"/>
  <p:tag name="KSO_WM_UNIT_USESOURCEFORMAT_APPLY" val="0"/>
  <p:tag name="KSO_WM_DIAGRAM_GROUP_CODE" val="l1-2"/>
  <p:tag name="KSO_WM_UNIT_TYPE" val="l_h_f"/>
  <p:tag name="KSO_WM_UNIT_INDEX" val="1_1_1"/>
  <p:tag name="KSO_WM_UNIT_PRESET_TEXT" val="添加标题"/>
</p:tagLst>
</file>

<file path=ppt/tags/tag6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LAYERLEVEL" val="1_1_1"/>
  <p:tag name="KSO_WM_UNIT_VALUE" val="7"/>
  <p:tag name="KSO_WM_UNIT_HIGHLIGHT" val="0"/>
  <p:tag name="KSO_WM_UNIT_COMPATIBLE" val="0"/>
  <p:tag name="KSO_WM_UNIT_ID" val="custom0_4*l_h_f*1_1_1"/>
  <p:tag name="KSO_WM_UNIT_TEXT_FILL_FORE_SCHEMECOLOR_INDEX" val="2"/>
  <p:tag name="KSO_WM_UNIT_TEXT_FILL_TYPE" val="1"/>
  <p:tag name="KSO_WM_UNIT_USESOURCEFORMAT_APPLY" val="0"/>
  <p:tag name="KSO_WM_DIAGRAM_GROUP_CODE" val="l1-2"/>
  <p:tag name="KSO_WM_UNIT_TYPE" val="l_h_f"/>
  <p:tag name="KSO_WM_UNIT_INDEX" val="1_1_1"/>
  <p:tag name="KSO_WM_UNIT_PRESET_TEXT" val="添加标题"/>
</p:tagLst>
</file>

<file path=ppt/tags/tag6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LAYERLEVEL" val="1_1_1"/>
  <p:tag name="KSO_WM_UNIT_VALUE" val="7"/>
  <p:tag name="KSO_WM_UNIT_HIGHLIGHT" val="0"/>
  <p:tag name="KSO_WM_UNIT_COMPATIBLE" val="0"/>
  <p:tag name="KSO_WM_UNIT_ID" val="custom0_4*l_h_f*1_1_1"/>
  <p:tag name="KSO_WM_UNIT_TEXT_FILL_FORE_SCHEMECOLOR_INDEX" val="2"/>
  <p:tag name="KSO_WM_UNIT_TEXT_FILL_TYPE" val="1"/>
  <p:tag name="KSO_WM_UNIT_USESOURCEFORMAT_APPLY" val="0"/>
  <p:tag name="KSO_WM_DIAGRAM_GROUP_CODE" val="l1-2"/>
  <p:tag name="KSO_WM_UNIT_TYPE" val="l_h_f"/>
  <p:tag name="KSO_WM_UNIT_INDEX" val="1_1_1"/>
  <p:tag name="KSO_WM_UNIT_PRESET_TEXT" val="添加标题"/>
</p:tagLst>
</file>

<file path=ppt/tags/tag6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LAYERLEVEL" val="1_1_1"/>
  <p:tag name="KSO_WM_UNIT_VALUE" val="7"/>
  <p:tag name="KSO_WM_UNIT_HIGHLIGHT" val="0"/>
  <p:tag name="KSO_WM_UNIT_COMPATIBLE" val="0"/>
  <p:tag name="KSO_WM_UNIT_ID" val="custom0_4*l_h_f*1_1_1"/>
  <p:tag name="KSO_WM_UNIT_TEXT_FILL_FORE_SCHEMECOLOR_INDEX" val="2"/>
  <p:tag name="KSO_WM_UNIT_TEXT_FILL_TYPE" val="1"/>
  <p:tag name="KSO_WM_UNIT_USESOURCEFORMAT_APPLY" val="0"/>
  <p:tag name="KSO_WM_DIAGRAM_GROUP_CODE" val="l1-2"/>
  <p:tag name="KSO_WM_UNIT_TYPE" val="l_h_f"/>
  <p:tag name="KSO_WM_UNIT_INDEX" val="1_1_1"/>
  <p:tag name="KSO_WM_UNIT_PRESET_TEXT" val="添加标题"/>
</p:tagLst>
</file>

<file path=ppt/tags/tag6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LAYERLEVEL" val="1_1_1"/>
  <p:tag name="KSO_WM_UNIT_VALUE" val="7"/>
  <p:tag name="KSO_WM_UNIT_HIGHLIGHT" val="0"/>
  <p:tag name="KSO_WM_UNIT_COMPATIBLE" val="0"/>
  <p:tag name="KSO_WM_UNIT_ID" val="custom0_4*l_h_f*1_1_1"/>
  <p:tag name="KSO_WM_UNIT_TEXT_FILL_FORE_SCHEMECOLOR_INDEX" val="2"/>
  <p:tag name="KSO_WM_UNIT_TEXT_FILL_TYPE" val="1"/>
  <p:tag name="KSO_WM_UNIT_USESOURCEFORMAT_APPLY" val="0"/>
  <p:tag name="KSO_WM_DIAGRAM_GROUP_CODE" val="l1-2"/>
  <p:tag name="KSO_WM_UNIT_TYPE" val="l_h_f"/>
  <p:tag name="KSO_WM_UNIT_INDEX" val="1_1_1"/>
  <p:tag name="KSO_WM_UNIT_PRESET_TEXT" val="添加标题"/>
</p:tagLst>
</file>

<file path=ppt/tags/tag6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LAYERLEVEL" val="1_1_1"/>
  <p:tag name="KSO_WM_UNIT_VALUE" val="7"/>
  <p:tag name="KSO_WM_UNIT_HIGHLIGHT" val="0"/>
  <p:tag name="KSO_WM_UNIT_COMPATIBLE" val="0"/>
  <p:tag name="KSO_WM_UNIT_ID" val="custom0_4*l_h_f*1_1_1"/>
  <p:tag name="KSO_WM_UNIT_TEXT_FILL_FORE_SCHEMECOLOR_INDEX" val="2"/>
  <p:tag name="KSO_WM_UNIT_TEXT_FILL_TYPE" val="1"/>
  <p:tag name="KSO_WM_UNIT_USESOURCEFORMAT_APPLY" val="0"/>
  <p:tag name="KSO_WM_DIAGRAM_GROUP_CODE" val="l1-2"/>
  <p:tag name="KSO_WM_UNIT_TYPE" val="l_h_f"/>
  <p:tag name="KSO_WM_UNIT_INDEX" val="1_1_1"/>
  <p:tag name="KSO_WM_UNIT_PRESET_TEXT" val="添加标题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2_1"/>
  <p:tag name="KSO_WM_UNIT_ID" val="custom0_9*l_h_i*1_2_1"/>
  <p:tag name="KSO_WM_UNIT_LAYERLEVEL" val="1_1_1"/>
  <p:tag name="KSO_WM_DIAGRAM_GROUP_CODE" val="l1-5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70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i*1_1_2"/>
  <p:tag name="KSO_WM_UNIT_LAYERLEVEL" val="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  <p:tag name="KSO_WM_UNIT_HIGHLIGHT" val="0"/>
  <p:tag name="KSO_WM_UNIT_COMPATIBLE" val="0"/>
  <p:tag name="KSO_WM_DIAGRAM_GROUP_CODE" val="m1-3"/>
  <p:tag name="KSO_WM_UNIT_TYPE" val="m_h_i"/>
  <p:tag name="KSO_WM_UNIT_INDEX" val="1_1_2"/>
</p:tagLst>
</file>

<file path=ppt/tags/tag71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i*1_1_1"/>
  <p:tag name="KSO_WM_UNIT_LAYERLEVEL" val="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DIAGRAM_GROUP_CODE" val="m1-3"/>
  <p:tag name="KSO_WM_UNIT_TYPE" val="m_h_i"/>
  <p:tag name="KSO_WM_UNIT_INDEX" val="1_1_1"/>
</p:tagLst>
</file>

<file path=ppt/tags/tag72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a*1_1_1"/>
  <p:tag name="KSO_WM_UNIT_LAYERLEVEL" val="1_1_1"/>
  <p:tag name="KSO_WM_UNIT_VALUE" val="24"/>
  <p:tag name="KSO_WM_UNIT_HIGHLIGHT" val="0"/>
  <p:tag name="KSO_WM_UNIT_COMPATIBLE" val="0"/>
  <p:tag name="KSO_WM_UNIT_TEXT_FILL_FORE_SCHEMECOLOR_INDEX" val="5"/>
  <p:tag name="KSO_WM_UNIT_TEXT_FILL_TYPE" val="1"/>
  <p:tag name="KSO_WM_UNIT_USESOURCEFORMAT_APPLY" val="0"/>
  <p:tag name="KSO_WM_UNIT_ISCONTENTSTITLE" val="0"/>
  <p:tag name="KSO_WM_DIAGRAM_GROUP_CODE" val="m1-3"/>
  <p:tag name="KSO_WM_UNIT_TYPE" val="m_h_a"/>
  <p:tag name="KSO_WM_UNIT_INDEX" val="1_1_1"/>
  <p:tag name="KSO_WM_UNIT_PRESET_TEXT" val="单击此处添加标题"/>
</p:tagLst>
</file>

<file path=ppt/tags/tag73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f*1_1_1"/>
  <p:tag name="KSO_WM_UNIT_LAYERLEVEL" val="1_1_1"/>
  <p:tag name="KSO_WM_UNIT_VALUE" val="48"/>
  <p:tag name="KSO_WM_UNIT_HIGHLIGHT" val="0"/>
  <p:tag name="KSO_WM_UNIT_COMPATIBLE" val="0"/>
  <p:tag name="KSO_WM_UNIT_TEXT_FILL_FORE_SCHEMECOLOR_INDEX" val="13"/>
  <p:tag name="KSO_WM_UNIT_TEXT_FILL_TYPE" val="1"/>
  <p:tag name="KSO_WM_UNIT_USESOURCEFORMAT_APPLY" val="0"/>
  <p:tag name="KSO_WM_DIAGRAM_GROUP_CODE" val="m1-3"/>
  <p:tag name="KSO_WM_UNIT_TYPE" val="m_h_f"/>
  <p:tag name="KSO_WM_UNIT_INDEX" val="1_1_1"/>
  <p:tag name="KSO_WM_UNIT_PRESET_TEXT" val="单击此处添加文本具体内容，简明扼要的阐述您的观点。"/>
</p:tagLst>
</file>

<file path=ppt/tags/tag74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i*1_2_2"/>
  <p:tag name="KSO_WM_UNIT_LAYERLEVEL" val="1_1_1"/>
  <p:tag name="KSO_WM_UNIT_FILL_FORE_SCHEMECOLOR_INDEX" val="5"/>
  <p:tag name="KSO_WM_UNIT_FILL_TYPE" val="1"/>
  <p:tag name="KSO_WM_UNIT_TEXT_FILL_FORE_SCHEMECOLOR_INDEX" val="14"/>
  <p:tag name="KSO_WM_UNIT_TEXT_FILL_TYPE" val="1"/>
  <p:tag name="KSO_WM_UNIT_USESOURCEFORMAT_APPLY" val="0"/>
  <p:tag name="KSO_WM_UNIT_HIGHLIGHT" val="0"/>
  <p:tag name="KSO_WM_UNIT_COMPATIBLE" val="0"/>
  <p:tag name="KSO_WM_DIAGRAM_GROUP_CODE" val="m1-3"/>
  <p:tag name="KSO_WM_UNIT_TYPE" val="m_h_i"/>
  <p:tag name="KSO_WM_UNIT_INDEX" val="1_2_2"/>
</p:tagLst>
</file>

<file path=ppt/tags/tag75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i*1_2_1"/>
  <p:tag name="KSO_WM_UNIT_LAYERLEVEL" val="1_1_1"/>
  <p:tag name="KSO_WM_UNIT_FILL_FORE_SCHEMECOLOR_INDEX" val="5"/>
  <p:tag name="KSO_WM_UNIT_FILL_TYPE" val="1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DIAGRAM_GROUP_CODE" val="m1-3"/>
  <p:tag name="KSO_WM_UNIT_TYPE" val="m_h_i"/>
  <p:tag name="KSO_WM_UNIT_INDEX" val="1_2_1"/>
</p:tagLst>
</file>

<file path=ppt/tags/tag76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a*1_2_1"/>
  <p:tag name="KSO_WM_UNIT_LAYERLEVEL" val="1_1_1"/>
  <p:tag name="KSO_WM_UNIT_VALUE" val="24"/>
  <p:tag name="KSO_WM_UNIT_HIGHLIGHT" val="0"/>
  <p:tag name="KSO_WM_UNIT_COMPATIBLE" val="0"/>
  <p:tag name="KSO_WM_UNIT_TEXT_FILL_FORE_SCHEMECOLOR_INDEX" val="5"/>
  <p:tag name="KSO_WM_UNIT_TEXT_FILL_TYPE" val="1"/>
  <p:tag name="KSO_WM_UNIT_USESOURCEFORMAT_APPLY" val="0"/>
  <p:tag name="KSO_WM_UNIT_ISCONTENTSTITLE" val="0"/>
  <p:tag name="KSO_WM_DIAGRAM_GROUP_CODE" val="m1-3"/>
  <p:tag name="KSO_WM_UNIT_TYPE" val="m_h_a"/>
  <p:tag name="KSO_WM_UNIT_INDEX" val="1_2_1"/>
  <p:tag name="KSO_WM_UNIT_PRESET_TEXT" val="单击此处添加标题"/>
</p:tagLst>
</file>

<file path=ppt/tags/tag77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f*1_2_1"/>
  <p:tag name="KSO_WM_UNIT_LAYERLEVEL" val="1_1_1"/>
  <p:tag name="KSO_WM_UNIT_VALUE" val="48"/>
  <p:tag name="KSO_WM_UNIT_HIGHLIGHT" val="0"/>
  <p:tag name="KSO_WM_UNIT_COMPATIBLE" val="0"/>
  <p:tag name="KSO_WM_UNIT_TEXT_FILL_FORE_SCHEMECOLOR_INDEX" val="13"/>
  <p:tag name="KSO_WM_UNIT_TEXT_FILL_TYPE" val="1"/>
  <p:tag name="KSO_WM_UNIT_USESOURCEFORMAT_APPLY" val="0"/>
  <p:tag name="KSO_WM_DIAGRAM_GROUP_CODE" val="m1-3"/>
  <p:tag name="KSO_WM_UNIT_TYPE" val="m_h_f"/>
  <p:tag name="KSO_WM_UNIT_INDEX" val="1_2_1"/>
  <p:tag name="KSO_WM_UNIT_PRESET_TEXT" val="单击此处添加文本具体内容，简明扼要的阐述您的观点。"/>
</p:tagLst>
</file>

<file path=ppt/tags/tag78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i*1_3_2"/>
  <p:tag name="KSO_WM_UNIT_LAYERLEVEL" val="1_1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0"/>
  <p:tag name="KSO_WM_UNIT_HIGHLIGHT" val="0"/>
  <p:tag name="KSO_WM_UNIT_COMPATIBLE" val="0"/>
  <p:tag name="KSO_WM_DIAGRAM_GROUP_CODE" val="m1-3"/>
  <p:tag name="KSO_WM_UNIT_TYPE" val="m_h_i"/>
  <p:tag name="KSO_WM_UNIT_INDEX" val="1_3_2"/>
</p:tagLst>
</file>

<file path=ppt/tags/tag79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i*1_3_1"/>
  <p:tag name="KSO_WM_UNIT_LAYERLEVEL" val="1_1_1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DIAGRAM_GROUP_CODE" val="m1-3"/>
  <p:tag name="KSO_WM_UNIT_TYPE" val="m_h_i"/>
  <p:tag name="KSO_WM_UNIT_INDEX" val="1_3_1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2_2"/>
  <p:tag name="KSO_WM_UNIT_ID" val="custom0_9*l_h_i*1_2_2"/>
  <p:tag name="KSO_WM_UNIT_LAYERLEVEL" val="1_1_1"/>
  <p:tag name="KSO_WM_DIAGRAM_GROUP_CODE" val="l1-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80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a*1_3_1"/>
  <p:tag name="KSO_WM_UNIT_LAYERLEVEL" val="1_1_1"/>
  <p:tag name="KSO_WM_UNIT_VALUE" val="24"/>
  <p:tag name="KSO_WM_UNIT_HIGHLIGHT" val="0"/>
  <p:tag name="KSO_WM_UNIT_COMPATIBLE" val="0"/>
  <p:tag name="KSO_WM_UNIT_TEXT_FILL_FORE_SCHEMECOLOR_INDEX" val="6"/>
  <p:tag name="KSO_WM_UNIT_TEXT_FILL_TYPE" val="1"/>
  <p:tag name="KSO_WM_UNIT_USESOURCEFORMAT_APPLY" val="0"/>
  <p:tag name="KSO_WM_UNIT_ISCONTENTSTITLE" val="0"/>
  <p:tag name="KSO_WM_DIAGRAM_GROUP_CODE" val="m1-3"/>
  <p:tag name="KSO_WM_UNIT_TYPE" val="m_h_a"/>
  <p:tag name="KSO_WM_UNIT_INDEX" val="1_3_1"/>
  <p:tag name="KSO_WM_UNIT_PRESET_TEXT" val="单击此处添加标题"/>
</p:tagLst>
</file>

<file path=ppt/tags/tag81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f*1_3_1"/>
  <p:tag name="KSO_WM_UNIT_LAYERLEVEL" val="1_1_1"/>
  <p:tag name="KSO_WM_UNIT_VALUE" val="48"/>
  <p:tag name="KSO_WM_UNIT_HIGHLIGHT" val="0"/>
  <p:tag name="KSO_WM_UNIT_COMPATIBLE" val="0"/>
  <p:tag name="KSO_WM_UNIT_TEXT_FILL_FORE_SCHEMECOLOR_INDEX" val="13"/>
  <p:tag name="KSO_WM_UNIT_TEXT_FILL_TYPE" val="1"/>
  <p:tag name="KSO_WM_UNIT_USESOURCEFORMAT_APPLY" val="0"/>
  <p:tag name="KSO_WM_DIAGRAM_GROUP_CODE" val="m1-3"/>
  <p:tag name="KSO_WM_UNIT_TYPE" val="m_h_f"/>
  <p:tag name="KSO_WM_UNIT_INDEX" val="1_3_1"/>
  <p:tag name="KSO_WM_UNIT_PRESET_TEXT" val="单击此处添加文本具体内容，简明扼要的阐述您的观点。"/>
</p:tagLst>
</file>

<file path=ppt/tags/tag82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i*1_4_2"/>
  <p:tag name="KSO_WM_UNIT_LAYERLEVEL" val="1_1_1"/>
  <p:tag name="KSO_WM_UNIT_FILL_FORE_SCHEMECOLOR_INDEX" val="6"/>
  <p:tag name="KSO_WM_UNIT_FILL_TYPE" val="1"/>
  <p:tag name="KSO_WM_UNIT_TEXT_FILL_FORE_SCHEMECOLOR_INDEX" val="14"/>
  <p:tag name="KSO_WM_UNIT_TEXT_FILL_TYPE" val="1"/>
  <p:tag name="KSO_WM_UNIT_USESOURCEFORMAT_APPLY" val="0"/>
  <p:tag name="KSO_WM_UNIT_HIGHLIGHT" val="0"/>
  <p:tag name="KSO_WM_UNIT_COMPATIBLE" val="0"/>
  <p:tag name="KSO_WM_DIAGRAM_GROUP_CODE" val="m1-3"/>
  <p:tag name="KSO_WM_UNIT_TYPE" val="m_h_i"/>
  <p:tag name="KSO_WM_UNIT_INDEX" val="1_4_2"/>
</p:tagLst>
</file>

<file path=ppt/tags/tag83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i*1_4_1"/>
  <p:tag name="KSO_WM_UNIT_LAYERLEVEL" val="1_1_1"/>
  <p:tag name="KSO_WM_UNIT_FILL_FORE_SCHEMECOLOR_INDEX" val="6"/>
  <p:tag name="KSO_WM_UNIT_FILL_TYPE" val="1"/>
  <p:tag name="KSO_WM_UNIT_TEXT_FILL_FORE_SCHEMECOLOR_INDEX" val="2"/>
  <p:tag name="KSO_WM_UNIT_TEXT_FILL_TYPE" val="1"/>
  <p:tag name="KSO_WM_UNIT_USESOURCEFORMAT_APPLY" val="0"/>
  <p:tag name="KSO_WM_UNIT_HIGHLIGHT" val="0"/>
  <p:tag name="KSO_WM_UNIT_COMPATIBLE" val="0"/>
  <p:tag name="KSO_WM_DIAGRAM_GROUP_CODE" val="m1-3"/>
  <p:tag name="KSO_WM_UNIT_TYPE" val="m_h_i"/>
  <p:tag name="KSO_WM_UNIT_INDEX" val="1_4_1"/>
</p:tagLst>
</file>

<file path=ppt/tags/tag84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a*1_4_1"/>
  <p:tag name="KSO_WM_UNIT_LAYERLEVEL" val="1_1_1"/>
  <p:tag name="KSO_WM_UNIT_VALUE" val="24"/>
  <p:tag name="KSO_WM_UNIT_HIGHLIGHT" val="0"/>
  <p:tag name="KSO_WM_UNIT_COMPATIBLE" val="0"/>
  <p:tag name="KSO_WM_UNIT_TEXT_FILL_FORE_SCHEMECOLOR_INDEX" val="6"/>
  <p:tag name="KSO_WM_UNIT_TEXT_FILL_TYPE" val="1"/>
  <p:tag name="KSO_WM_UNIT_USESOURCEFORMAT_APPLY" val="0"/>
  <p:tag name="KSO_WM_UNIT_ISCONTENTSTITLE" val="0"/>
  <p:tag name="KSO_WM_DIAGRAM_GROUP_CODE" val="m1-3"/>
  <p:tag name="KSO_WM_UNIT_TYPE" val="m_h_a"/>
  <p:tag name="KSO_WM_UNIT_INDEX" val="1_4_1"/>
  <p:tag name="KSO_WM_UNIT_PRESET_TEXT" val="单击此处添加标题"/>
</p:tagLst>
</file>

<file path=ppt/tags/tag85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ID" val="custom0_10*m_h_f*1_4_1"/>
  <p:tag name="KSO_WM_UNIT_LAYERLEVEL" val="1_1_1"/>
  <p:tag name="KSO_WM_UNIT_VALUE" val="48"/>
  <p:tag name="KSO_WM_UNIT_HIGHLIGHT" val="0"/>
  <p:tag name="KSO_WM_UNIT_COMPATIBLE" val="0"/>
  <p:tag name="KSO_WM_UNIT_TEXT_FILL_FORE_SCHEMECOLOR_INDEX" val="13"/>
  <p:tag name="KSO_WM_UNIT_TEXT_FILL_TYPE" val="1"/>
  <p:tag name="KSO_WM_UNIT_USESOURCEFORMAT_APPLY" val="0"/>
  <p:tag name="KSO_WM_DIAGRAM_GROUP_CODE" val="m1-3"/>
  <p:tag name="KSO_WM_UNIT_TYPE" val="m_h_f"/>
  <p:tag name="KSO_WM_UNIT_INDEX" val="1_4_1"/>
  <p:tag name="KSO_WM_UNIT_PRESET_TEXT" val="单击此处添加文本具体内容，简明扼要的阐述您的观点。"/>
</p:tagLst>
</file>

<file path=ppt/tags/tag86.xml><?xml version="1.0" encoding="utf-8"?>
<p:tagLst xmlns:p="http://schemas.openxmlformats.org/presentationml/2006/main">
  <p:tag name="KSO_WM_TAG_VERSION" val="1.0"/>
  <p:tag name="KSO_WM_BEAUTIFY_FLAG" val="#wm#"/>
  <p:tag name="KSO_WM_UNIT_ID" val="custom0_10*i*6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m1-3"/>
  <p:tag name="KSO_WM_UNIT_TYPE" val="i"/>
  <p:tag name="KSO_WM_UNIT_INDEX" val="6"/>
</p:tagLst>
</file>

<file path=ppt/tags/tag87.xml><?xml version="1.0" encoding="utf-8"?>
<p:tagLst xmlns:p="http://schemas.openxmlformats.org/presentationml/2006/main">
  <p:tag name="KSO_WM_TEMPLATE_CATEGORY" val="custom"/>
  <p:tag name="KSO_WM_TEMPLATE_INDEX" val="0"/>
  <p:tag name="KSO_WM_UNIT_ID" val="custom0_10*a*2"/>
  <p:tag name="KSO_WM_UNIT_LAYERLEVEL" val="1"/>
  <p:tag name="KSO_WM_UNIT_VALUE" val="10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m1-3"/>
  <p:tag name="KSO_WM_UNIT_TYPE" val="a"/>
  <p:tag name="KSO_WM_UNIT_INDEX" val="2"/>
  <p:tag name="KSO_WM_UNIT_PRESET_TEXT" val="单击此处添加标题"/>
</p:tagLst>
</file>

<file path=ppt/tags/tag88.xml><?xml version="1.0" encoding="utf-8"?>
<p:tagLst xmlns:p="http://schemas.openxmlformats.org/presentationml/2006/main">
  <p:tag name="KSO_WM_TAG_VERSION" val="1.0"/>
  <p:tag name="KSO_WM_BEAUTIFY_FLAG" val="#wm#"/>
  <p:tag name="KSO_WM_UNIT_ID" val="custom0_10*i*5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m1-3"/>
  <p:tag name="KSO_WM_UNIT_TYPE" val="i"/>
  <p:tag name="KSO_WM_UNIT_INDEX" val="5"/>
</p:tagLst>
</file>

<file path=ppt/tags/tag89.xml><?xml version="1.0" encoding="utf-8"?>
<p:tagLst xmlns:p="http://schemas.openxmlformats.org/presentationml/2006/main">
  <p:tag name="KSO_WM_SLIDE_ID" val="custom0_10"/>
  <p:tag name="KSO_WM_SLIDE_INDEX" val="10"/>
  <p:tag name="KSO_WM_SLIDE_ITEM_CNT" val="4"/>
  <p:tag name="KSO_WM_SLIDE_LAYOUT" val="a_m"/>
  <p:tag name="KSO_WM_SLIDE_LAYOUT_CNT" val="1_1"/>
  <p:tag name="KSO_WM_SLIDE_TYPE" val="text"/>
  <p:tag name="KSO_WM_BEAUTIFY_FLAG" val="#wm#"/>
  <p:tag name="KSO_WM_SLIDE_POSITION" val="28*43"/>
  <p:tag name="KSO_WM_SLIDE_SIZE" val="819*424"/>
  <p:tag name="KSO_WM_TEMPLATE_CATEGORY" val="custom"/>
  <p:tag name="KSO_WM_TEMPLATE_INDEX" val="0"/>
  <p:tag name="KSO_WM_TAG_VERSION" val="1.0"/>
  <p:tag name="KSO_WM_SLIDE_SUBTYPE" val="pureTxt"/>
  <p:tag name="KSO_WM_DIAGRAM_GROUP_CODE" val="m1-3"/>
  <p:tag name="KSO_WM_SLIDE_DIAGTYPE" val="m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1_1"/>
  <p:tag name="KSO_WM_UNIT_ID" val="custom0_9*l_h_i*1_1_1"/>
  <p:tag name="KSO_WM_UNIT_LAYERLEVEL" val="1_1_1"/>
  <p:tag name="KSO_WM_DIAGRAM_GROUP_CODE" val="l1-5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90.xml><?xml version="1.0" encoding="utf-8"?>
<p:tagLst xmlns:p="http://schemas.openxmlformats.org/presentationml/2006/main">
  <p:tag name="KSO_WM_UNIT_PLACING_PICTURE_USER_VIEWPORT" val="{&quot;height&quot;:5307,&quot;width&quot;:8223}"/>
</p:tagLst>
</file>

<file path=ppt/tags/tag91.xml><?xml version="1.0" encoding="utf-8"?>
<p:tagLst xmlns:p="http://schemas.openxmlformats.org/presentationml/2006/main">
  <p:tag name="KSO_WM_UNIT_PLACING_PICTURE_USER_VIEWPORT" val="{&quot;height&quot;:3060,&quot;width&quot;:7416}"/>
</p:tagLst>
</file>

<file path=ppt/tags/tag92.xml><?xml version="1.0" encoding="utf-8"?>
<p:tagLst xmlns:p="http://schemas.openxmlformats.org/presentationml/2006/main">
  <p:tag name="KSO_WM_BEAUTIFY_FLAG" val="#wm#"/>
  <p:tag name="KSO_WM_TEMPLATE_CATEGORY" val="custom"/>
  <p:tag name="KSO_WM_TEMPLATE_INDEX" val="0"/>
</p:tagLst>
</file>

<file path=ppt/tags/tag93.xml><?xml version="1.0" encoding="utf-8"?>
<p:tagLst xmlns:p="http://schemas.openxmlformats.org/presentationml/2006/main">
  <p:tag name="KSO_WM_BEAUTIFY_FLAG" val="#wm#"/>
  <p:tag name="KSO_WM_TEMPLATE_CATEGORY" val="custom"/>
  <p:tag name="KSO_WM_TEMPLATE_INDEX" val="0"/>
</p:tagLst>
</file>

<file path=ppt/tags/tag9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LAYERLEVEL" val="1_1_1"/>
  <p:tag name="KSO_WM_UNIT_VALUE" val="7"/>
  <p:tag name="KSO_WM_UNIT_HIGHLIGHT" val="0"/>
  <p:tag name="KSO_WM_UNIT_COMPATIBLE" val="0"/>
  <p:tag name="KSO_WM_UNIT_ID" val="custom0_4*l_h_f*1_2_1"/>
  <p:tag name="KSO_WM_UNIT_TEXT_FILL_FORE_SCHEMECOLOR_INDEX" val="2"/>
  <p:tag name="KSO_WM_UNIT_TEXT_FILL_TYPE" val="1"/>
  <p:tag name="KSO_WM_UNIT_USESOURCEFORMAT_APPLY" val="0"/>
  <p:tag name="KSO_WM_DIAGRAM_GROUP_CODE" val="l1-2"/>
  <p:tag name="KSO_WM_UNIT_TYPE" val="l_h_f"/>
  <p:tag name="KSO_WM_UNIT_INDEX" val="1_2_1"/>
  <p:tag name="KSO_WM_UNIT_PRESET_TEXT" val="添加标题"/>
</p:tagLst>
</file>

<file path=ppt/tags/tag9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LAYERLEVEL" val="1_1_1"/>
  <p:tag name="KSO_WM_UNIT_VALUE" val="7"/>
  <p:tag name="KSO_WM_UNIT_HIGHLIGHT" val="0"/>
  <p:tag name="KSO_WM_UNIT_COMPATIBLE" val="0"/>
  <p:tag name="KSO_WM_UNIT_ID" val="custom0_4*l_h_f*1_1_1"/>
  <p:tag name="KSO_WM_UNIT_TEXT_FILL_FORE_SCHEMECOLOR_INDEX" val="2"/>
  <p:tag name="KSO_WM_UNIT_TEXT_FILL_TYPE" val="1"/>
  <p:tag name="KSO_WM_UNIT_USESOURCEFORMAT_APPLY" val="0"/>
  <p:tag name="KSO_WM_DIAGRAM_GROUP_CODE" val="l1-2"/>
  <p:tag name="KSO_WM_UNIT_TYPE" val="l_h_f"/>
  <p:tag name="KSO_WM_UNIT_INDEX" val="1_1_1"/>
  <p:tag name="KSO_WM_UNIT_PRESET_TEXT" val="添加标题"/>
</p:tagLst>
</file>

<file path=ppt/tags/tag96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97.xml><?xml version="1.0" encoding="utf-8"?>
<p:tagLst xmlns:p="http://schemas.openxmlformats.org/presentationml/2006/main">
  <p:tag name="KSO_WM_TEMPLATE_CATEGORY" val="custom"/>
  <p:tag name="KSO_WM_TEMPLATE_INDEX" val="0"/>
  <p:tag name="KSO_WM_UNIT_ID" val="custom0_4*a*1"/>
  <p:tag name="KSO_WM_UNIT_LAYERLEVEL" val="1"/>
  <p:tag name="KSO_WM_UNIT_VALUE" val="10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l1-2"/>
  <p:tag name="KSO_WM_UNIT_TYPE" val="a"/>
  <p:tag name="KSO_WM_UNIT_INDEX" val="1"/>
  <p:tag name="KSO_WM_UNIT_PRESET_TEXT" val="单击此处添加标题"/>
</p:tagLst>
</file>

<file path=ppt/tags/tag98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0_3*i*2"/>
  <p:tag name="KSO_WM_TEMPLATE_CATEGORY" val="custom"/>
  <p:tag name="KSO_WM_TEMPLATE_INDEX" val="0"/>
  <p:tag name="KSO_WM_UNIT_INDEX" val="2"/>
  <p:tag name="KSO_WM_UNIT_HIGHLIGHT" val="0"/>
  <p:tag name="KSO_WM_UNIT_COMPATIBLE" val="0"/>
  <p:tag name="KSO_WM_DIAGRAM_GROUP_CODE" val="l1-1"/>
  <p:tag name="KSO_WM_UNIT_LAYERLEVEL" val="1"/>
</p:tagLst>
</file>

<file path=ppt/tags/tag99.xml><?xml version="1.0" encoding="utf-8"?>
<p:tagLst xmlns:p="http://schemas.openxmlformats.org/presentationml/2006/main">
  <p:tag name="KSO_WM_TAG_VERSION" val="1.0"/>
  <p:tag name="KSO_WM_SLIDE_ITEM_CNT" val="4"/>
  <p:tag name="KSO_WM_SLIDE_LAYOUT" val="a_f_l"/>
  <p:tag name="KSO_WM_SLIDE_LAYOUT_CNT" val="1_1_1"/>
  <p:tag name="KSO_WM_SLIDE_TYPE" val="text"/>
  <p:tag name="KSO_WM_BEAUTIFY_FLAG" val="#wm#"/>
  <p:tag name="KSO_WM_SLIDE_POSITION" val="28*43"/>
  <p:tag name="KSO_WM_SLIDE_SIZE" val="845*442"/>
  <p:tag name="KSO_WM_TEMPLATE_CATEGORY" val="custom"/>
  <p:tag name="KSO_WM_TEMPLATE_INDEX" val="0"/>
  <p:tag name="KSO_WM_SLIDE_ID" val="custom0_4"/>
  <p:tag name="KSO_WM_SLIDE_INDEX" val="4"/>
  <p:tag name="KSO_WM_SLIDE_SUBTYPE" val="diag"/>
  <p:tag name="KSO_WM_DIAGRAM_GROUP_CODE" val="l1-2"/>
  <p:tag name="KSO_WM_SLIDE_DIAGTYPE" val="l"/>
</p:tagLst>
</file>

<file path=ppt/theme/theme1.xml><?xml version="1.0" encoding="utf-8"?>
<a:theme xmlns:a="http://schemas.openxmlformats.org/drawingml/2006/main" name="个人述职">
  <a:themeElements>
    <a:clrScheme name="自定义 1">
      <a:dk1>
        <a:srgbClr val="000000"/>
      </a:dk1>
      <a:lt1>
        <a:srgbClr val="FFFFFF"/>
      </a:lt1>
      <a:dk2>
        <a:srgbClr val="323F4F"/>
      </a:dk2>
      <a:lt2>
        <a:srgbClr val="E7E6E6"/>
      </a:lt2>
      <a:accent1>
        <a:srgbClr val="376BAB"/>
      </a:accent1>
      <a:accent2>
        <a:srgbClr val="54565C"/>
      </a:accent2>
      <a:accent3>
        <a:srgbClr val="A1A2A5"/>
      </a:accent3>
      <a:accent4>
        <a:srgbClr val="376BAB"/>
      </a:accent4>
      <a:accent5>
        <a:srgbClr val="628BDC"/>
      </a:accent5>
      <a:accent6>
        <a:srgbClr val="376BAB"/>
      </a:accent6>
      <a:hlink>
        <a:srgbClr val="85C0FB"/>
      </a:hlink>
      <a:folHlink>
        <a:srgbClr val="70A2DE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个人述职">
  <a:themeElements>
    <a:clrScheme name="自定义 1">
      <a:dk1>
        <a:srgbClr val="000000"/>
      </a:dk1>
      <a:lt1>
        <a:srgbClr val="FFFFFF"/>
      </a:lt1>
      <a:dk2>
        <a:srgbClr val="323F4F"/>
      </a:dk2>
      <a:lt2>
        <a:srgbClr val="E7E6E6"/>
      </a:lt2>
      <a:accent1>
        <a:srgbClr val="376BAB"/>
      </a:accent1>
      <a:accent2>
        <a:srgbClr val="54565C"/>
      </a:accent2>
      <a:accent3>
        <a:srgbClr val="A1A2A5"/>
      </a:accent3>
      <a:accent4>
        <a:srgbClr val="376BAB"/>
      </a:accent4>
      <a:accent5>
        <a:srgbClr val="628BDC"/>
      </a:accent5>
      <a:accent6>
        <a:srgbClr val="376BAB"/>
      </a:accent6>
      <a:hlink>
        <a:srgbClr val="85C0FB"/>
      </a:hlink>
      <a:folHlink>
        <a:srgbClr val="70A2DE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817</Words>
  <Application>WPS 演示</Application>
  <PresentationFormat/>
  <Paragraphs>124</Paragraphs>
  <Slides>16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7" baseType="lpstr">
      <vt:lpstr>Arial</vt:lpstr>
      <vt:lpstr>宋体</vt:lpstr>
      <vt:lpstr>Wingdings</vt:lpstr>
      <vt:lpstr>微软雅黑</vt:lpstr>
      <vt:lpstr>黑体</vt:lpstr>
      <vt:lpstr>Segoe UI Light</vt:lpstr>
      <vt:lpstr>Microsoft YaHei UI</vt:lpstr>
      <vt:lpstr>Arial Unicode MS</vt:lpstr>
      <vt:lpstr>Calibri</vt:lpstr>
      <vt:lpstr>个人述职</vt:lpstr>
      <vt:lpstr>1_个人述职</vt:lpstr>
      <vt:lpstr>年终总结</vt:lpstr>
      <vt:lpstr>PowerPoint 演示文稿</vt:lpstr>
      <vt:lpstr>PowerPoint 演示文稿</vt:lpstr>
      <vt:lpstr>等天顶角法</vt:lpstr>
      <vt:lpstr>月影的显著性水平</vt:lpstr>
      <vt:lpstr>PowerPoint 演示文稿</vt:lpstr>
      <vt:lpstr>分析过程</vt:lpstr>
      <vt:lpstr>分析过程</vt:lpstr>
      <vt:lpstr>J2228_6059的光谱</vt:lpstr>
      <vt:lpstr>PowerPoint 演示文稿</vt:lpstr>
      <vt:lpstr>PowerPoint 演示文稿</vt:lpstr>
      <vt:lpstr>Size distributions of  minor planets 2020/01/01 00:00 +1825</vt:lpstr>
      <vt:lpstr>各类天体贡献率占月球比例(2020.1.1 00:00+1825)</vt:lpstr>
      <vt:lpstr>PowerPoint 演示文稿</vt:lpstr>
      <vt:lpstr>PowerPoint 演示文稿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1412300875</cp:lastModifiedBy>
  <cp:revision>260</cp:revision>
  <dcterms:created xsi:type="dcterms:W3CDTF">2021-01-21T05:41:00Z</dcterms:created>
  <dcterms:modified xsi:type="dcterms:W3CDTF">2021-01-22T08:57:25Z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2052-11.1.0.10314</vt:lpwstr>
  </property>
</Properties>
</file>